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8.jpg" ContentType="image/jpeg"/>
  <Override PartName="/ppt/media/image9.jpg" ContentType="image/jpeg"/>
  <Override PartName="/ppt/notesSlides/notesSlide8.xml" ContentType="application/vnd.openxmlformats-officedocument.presentationml.notesSlide+xml"/>
  <Override PartName="/ppt/media/image10.jpg" ContentType="image/jpeg"/>
  <Override PartName="/ppt/media/image11.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2.jpg" ContentType="image/jpeg"/>
  <Override PartName="/ppt/media/image13.jpg" ContentType="image/jpeg"/>
  <Override PartName="/ppt/media/image14.jpg" ContentType="image/jpeg"/>
  <Override PartName="/ppt/media/image15.jpg" ContentType="image/jpeg"/>
  <Override PartName="/ppt/notesSlides/notesSlide12.xml" ContentType="application/vnd.openxmlformats-officedocument.presentationml.notesSlide+xml"/>
  <Override PartName="/ppt/media/image16.jpg" ContentType="image/jpeg"/>
  <Override PartName="/ppt/media/image17.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8.jpg" ContentType="image/jpeg"/>
  <Override PartName="/ppt/media/image19.jpg" ContentType="image/jpeg"/>
  <Override PartName="/ppt/notesSlides/notesSlide15.xml" ContentType="application/vnd.openxmlformats-officedocument.presentationml.notesSlide+xml"/>
  <Override PartName="/ppt/media/image20.jpg" ContentType="image/jpeg"/>
  <Override PartName="/ppt/notesSlides/notesSlide16.xml" ContentType="application/vnd.openxmlformats-officedocument.presentationml.notesSlide+xml"/>
  <Override PartName="/ppt/media/image21.jpg" ContentType="image/jpeg"/>
  <Override PartName="/ppt/notesSlides/notesSlide17.xml" ContentType="application/vnd.openxmlformats-officedocument.presentationml.notesSlide+xml"/>
  <Override PartName="/ppt/media/image22.jpg" ContentType="image/jpeg"/>
  <Override PartName="/ppt/media/image23.jpg" ContentType="image/jpeg"/>
  <Override PartName="/ppt/notesSlides/notesSlide18.xml" ContentType="application/vnd.openxmlformats-officedocument.presentationml.notesSlide+xml"/>
  <Override PartName="/ppt/media/image24.jpg" ContentType="image/jpeg"/>
  <Override PartName="/ppt/media/image25.jpg" ContentType="image/jpeg"/>
  <Override PartName="/ppt/notesSlides/notesSlide19.xml" ContentType="application/vnd.openxmlformats-officedocument.presentationml.notesSlide+xml"/>
  <Override PartName="/ppt/media/image26.jpg" ContentType="image/jpeg"/>
  <Override PartName="/ppt/media/image27.jpg" ContentType="image/jpeg"/>
  <Override PartName="/ppt/media/image28.jpg" ContentType="image/jpeg"/>
  <Override PartName="/ppt/media/image29.jpg" ContentType="image/jpeg"/>
  <Override PartName="/ppt/media/image30.jpg" ContentType="image/jpeg"/>
  <Override PartName="/ppt/notesSlides/notesSlide20.xml" ContentType="application/vnd.openxmlformats-officedocument.presentationml.notesSlide+xml"/>
  <Override PartName="/ppt/media/image31.jpg" ContentType="image/jpeg"/>
  <Override PartName="/ppt/notesSlides/notesSlide21.xml" ContentType="application/vnd.openxmlformats-officedocument.presentationml.notesSlide+xml"/>
  <Override PartName="/ppt/media/image32.jpg" ContentType="image/jpeg"/>
  <Override PartName="/ppt/media/image33.jpg" ContentType="image/jpeg"/>
  <Override PartName="/ppt/notesSlides/notesSlide22.xml" ContentType="application/vnd.openxmlformats-officedocument.presentationml.notesSlide+xml"/>
  <Override PartName="/ppt/media/image34.jpg" ContentType="image/jpeg"/>
  <Override PartName="/ppt/media/image35.jpg" ContentType="image/jpeg"/>
  <Override PartName="/ppt/media/image36.jpg" ContentType="image/jpeg"/>
  <Override PartName="/ppt/notesSlides/notesSlide23.xml" ContentType="application/vnd.openxmlformats-officedocument.presentationml.notesSlide+xml"/>
  <Override PartName="/ppt/media/image37.jp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3" r:id="rId1"/>
    <p:sldMasterId id="2147483754" r:id="rId2"/>
    <p:sldMasterId id="2147483767" r:id="rId3"/>
  </p:sldMasterIdLst>
  <p:notesMasterIdLst>
    <p:notesMasterId r:id="rId35"/>
  </p:notesMasterIdLst>
  <p:sldIdLst>
    <p:sldId id="260" r:id="rId4"/>
    <p:sldId id="268" r:id="rId5"/>
    <p:sldId id="261" r:id="rId6"/>
    <p:sldId id="269" r:id="rId7"/>
    <p:sldId id="262" r:id="rId8"/>
    <p:sldId id="270" r:id="rId9"/>
    <p:sldId id="329" r:id="rId10"/>
    <p:sldId id="257" r:id="rId11"/>
    <p:sldId id="259" r:id="rId12"/>
    <p:sldId id="271" r:id="rId13"/>
    <p:sldId id="335" r:id="rId14"/>
    <p:sldId id="277" r:id="rId15"/>
    <p:sldId id="276" r:id="rId16"/>
    <p:sldId id="336" r:id="rId17"/>
    <p:sldId id="281" r:id="rId18"/>
    <p:sldId id="272" r:id="rId19"/>
    <p:sldId id="330" r:id="rId20"/>
    <p:sldId id="331" r:id="rId21"/>
    <p:sldId id="333" r:id="rId22"/>
    <p:sldId id="334" r:id="rId23"/>
    <p:sldId id="332" r:id="rId24"/>
    <p:sldId id="273" r:id="rId25"/>
    <p:sldId id="274" r:id="rId26"/>
    <p:sldId id="278" r:id="rId27"/>
    <p:sldId id="279" r:id="rId28"/>
    <p:sldId id="280" r:id="rId29"/>
    <p:sldId id="282" r:id="rId30"/>
    <p:sldId id="283" r:id="rId31"/>
    <p:sldId id="284" r:id="rId32"/>
    <p:sldId id="286" r:id="rId33"/>
    <p:sldId id="328" r:id="rId34"/>
  </p:sldIdLst>
  <p:sldSz cx="20104100" cy="11537950"/>
  <p:notesSz cx="20104100" cy="115379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3447" autoAdjust="0"/>
  </p:normalViewPr>
  <p:slideViewPr>
    <p:cSldViewPr>
      <p:cViewPr varScale="1">
        <p:scale>
          <a:sx n="38" d="100"/>
          <a:sy n="38" d="100"/>
        </p:scale>
        <p:origin x="804" y="4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7785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11387138" y="0"/>
            <a:ext cx="8712200" cy="577850"/>
          </a:xfrm>
          <a:prstGeom prst="rect">
            <a:avLst/>
          </a:prstGeom>
        </p:spPr>
        <p:txBody>
          <a:bodyPr vert="horz" lIns="91440" tIns="45720" rIns="91440" bIns="45720" rtlCol="0"/>
          <a:lstStyle>
            <a:lvl1pPr algn="r">
              <a:defRPr sz="1200"/>
            </a:lvl1pPr>
          </a:lstStyle>
          <a:p>
            <a:fld id="{1E562D5C-FE71-4839-9740-11CEBB5EE153}" type="datetimeFigureOut">
              <a:rPr lang="en-GB" smtClean="0"/>
              <a:t>13/11/2024</a:t>
            </a:fld>
            <a:endParaRPr lang="en-GB"/>
          </a:p>
        </p:txBody>
      </p:sp>
      <p:sp>
        <p:nvSpPr>
          <p:cNvPr id="4" name="Slide Image Placeholder 3"/>
          <p:cNvSpPr>
            <a:spLocks noGrp="1" noRot="1" noChangeAspect="1"/>
          </p:cNvSpPr>
          <p:nvPr>
            <p:ph type="sldImg" idx="2"/>
          </p:nvPr>
        </p:nvSpPr>
        <p:spPr>
          <a:xfrm>
            <a:off x="6661150" y="1443038"/>
            <a:ext cx="6781800" cy="38925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2009775" y="5553075"/>
            <a:ext cx="16084550" cy="4543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960100"/>
            <a:ext cx="8712200" cy="57785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11387138" y="10960100"/>
            <a:ext cx="8712200" cy="577850"/>
          </a:xfrm>
          <a:prstGeom prst="rect">
            <a:avLst/>
          </a:prstGeom>
        </p:spPr>
        <p:txBody>
          <a:bodyPr vert="horz" lIns="91440" tIns="45720" rIns="91440" bIns="45720" rtlCol="0" anchor="b"/>
          <a:lstStyle>
            <a:lvl1pPr algn="r">
              <a:defRPr sz="1200"/>
            </a:lvl1pPr>
          </a:lstStyle>
          <a:p>
            <a:fld id="{5DC22041-FF2E-4361-89CA-5B61FB1C421F}" type="slidenum">
              <a:rPr lang="en-GB" smtClean="0"/>
              <a:t>‹#›</a:t>
            </a:fld>
            <a:endParaRPr lang="en-GB"/>
          </a:p>
        </p:txBody>
      </p:sp>
    </p:spTree>
    <p:extLst>
      <p:ext uri="{BB962C8B-B14F-4D97-AF65-F5344CB8AC3E}">
        <p14:creationId xmlns:p14="http://schemas.microsoft.com/office/powerpoint/2010/main" val="1631203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1</a:t>
            </a:fld>
            <a:endParaRPr lang="en-GB"/>
          </a:p>
        </p:txBody>
      </p:sp>
    </p:spTree>
    <p:extLst>
      <p:ext uri="{BB962C8B-B14F-4D97-AF65-F5344CB8AC3E}">
        <p14:creationId xmlns:p14="http://schemas.microsoft.com/office/powerpoint/2010/main" val="370941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11</a:t>
            </a:fld>
            <a:endParaRPr lang="en-GB"/>
          </a:p>
        </p:txBody>
      </p:sp>
    </p:spTree>
    <p:extLst>
      <p:ext uri="{BB962C8B-B14F-4D97-AF65-F5344CB8AC3E}">
        <p14:creationId xmlns:p14="http://schemas.microsoft.com/office/powerpoint/2010/main" val="268926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12</a:t>
            </a:fld>
            <a:endParaRPr lang="en-GB"/>
          </a:p>
        </p:txBody>
      </p:sp>
    </p:spTree>
    <p:extLst>
      <p:ext uri="{BB962C8B-B14F-4D97-AF65-F5344CB8AC3E}">
        <p14:creationId xmlns:p14="http://schemas.microsoft.com/office/powerpoint/2010/main" val="534792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14</a:t>
            </a:fld>
            <a:endParaRPr lang="en-GB"/>
          </a:p>
        </p:txBody>
      </p:sp>
    </p:spTree>
    <p:extLst>
      <p:ext uri="{BB962C8B-B14F-4D97-AF65-F5344CB8AC3E}">
        <p14:creationId xmlns:p14="http://schemas.microsoft.com/office/powerpoint/2010/main" val="945877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16</a:t>
            </a:fld>
            <a:endParaRPr lang="en-GB"/>
          </a:p>
        </p:txBody>
      </p:sp>
    </p:spTree>
    <p:extLst>
      <p:ext uri="{BB962C8B-B14F-4D97-AF65-F5344CB8AC3E}">
        <p14:creationId xmlns:p14="http://schemas.microsoft.com/office/powerpoint/2010/main" val="2912415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17</a:t>
            </a:fld>
            <a:endParaRPr lang="en-GB"/>
          </a:p>
        </p:txBody>
      </p:sp>
    </p:spTree>
    <p:extLst>
      <p:ext uri="{BB962C8B-B14F-4D97-AF65-F5344CB8AC3E}">
        <p14:creationId xmlns:p14="http://schemas.microsoft.com/office/powerpoint/2010/main" val="27275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20</a:t>
            </a:fld>
            <a:endParaRPr lang="en-GB"/>
          </a:p>
        </p:txBody>
      </p:sp>
    </p:spTree>
    <p:extLst>
      <p:ext uri="{BB962C8B-B14F-4D97-AF65-F5344CB8AC3E}">
        <p14:creationId xmlns:p14="http://schemas.microsoft.com/office/powerpoint/2010/main" val="416430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21</a:t>
            </a:fld>
            <a:endParaRPr lang="en-GB"/>
          </a:p>
        </p:txBody>
      </p:sp>
    </p:spTree>
    <p:extLst>
      <p:ext uri="{BB962C8B-B14F-4D97-AF65-F5344CB8AC3E}">
        <p14:creationId xmlns:p14="http://schemas.microsoft.com/office/powerpoint/2010/main" val="1375340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22</a:t>
            </a:fld>
            <a:endParaRPr lang="en-GB"/>
          </a:p>
        </p:txBody>
      </p:sp>
    </p:spTree>
    <p:extLst>
      <p:ext uri="{BB962C8B-B14F-4D97-AF65-F5344CB8AC3E}">
        <p14:creationId xmlns:p14="http://schemas.microsoft.com/office/powerpoint/2010/main" val="1781074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23</a:t>
            </a:fld>
            <a:endParaRPr lang="en-GB"/>
          </a:p>
        </p:txBody>
      </p:sp>
    </p:spTree>
    <p:extLst>
      <p:ext uri="{BB962C8B-B14F-4D97-AF65-F5344CB8AC3E}">
        <p14:creationId xmlns:p14="http://schemas.microsoft.com/office/powerpoint/2010/main" val="1571378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24</a:t>
            </a:fld>
            <a:endParaRPr lang="en-GB"/>
          </a:p>
        </p:txBody>
      </p:sp>
    </p:spTree>
    <p:extLst>
      <p:ext uri="{BB962C8B-B14F-4D97-AF65-F5344CB8AC3E}">
        <p14:creationId xmlns:p14="http://schemas.microsoft.com/office/powerpoint/2010/main" val="86591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0f1a107379_0_1222:notes"/>
          <p:cNvSpPr>
            <a:spLocks noGrp="1" noRot="1" noChangeAspect="1"/>
          </p:cNvSpPr>
          <p:nvPr>
            <p:ph type="sldImg" idx="2"/>
          </p:nvPr>
        </p:nvSpPr>
        <p:spPr>
          <a:xfrm>
            <a:off x="441325" y="685800"/>
            <a:ext cx="59753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0f1a107379_0_1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26</a:t>
            </a:fld>
            <a:endParaRPr lang="en-GB"/>
          </a:p>
        </p:txBody>
      </p:sp>
    </p:spTree>
    <p:extLst>
      <p:ext uri="{BB962C8B-B14F-4D97-AF65-F5344CB8AC3E}">
        <p14:creationId xmlns:p14="http://schemas.microsoft.com/office/powerpoint/2010/main" val="1275956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27</a:t>
            </a:fld>
            <a:endParaRPr lang="en-GB"/>
          </a:p>
        </p:txBody>
      </p:sp>
    </p:spTree>
    <p:extLst>
      <p:ext uri="{BB962C8B-B14F-4D97-AF65-F5344CB8AC3E}">
        <p14:creationId xmlns:p14="http://schemas.microsoft.com/office/powerpoint/2010/main" val="3086009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28</a:t>
            </a:fld>
            <a:endParaRPr lang="en-GB"/>
          </a:p>
        </p:txBody>
      </p:sp>
    </p:spTree>
    <p:extLst>
      <p:ext uri="{BB962C8B-B14F-4D97-AF65-F5344CB8AC3E}">
        <p14:creationId xmlns:p14="http://schemas.microsoft.com/office/powerpoint/2010/main" val="2306521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29</a:t>
            </a:fld>
            <a:endParaRPr lang="en-GB"/>
          </a:p>
        </p:txBody>
      </p:sp>
    </p:spTree>
    <p:extLst>
      <p:ext uri="{BB962C8B-B14F-4D97-AF65-F5344CB8AC3E}">
        <p14:creationId xmlns:p14="http://schemas.microsoft.com/office/powerpoint/2010/main" val="947045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30</a:t>
            </a:fld>
            <a:endParaRPr lang="en-GB"/>
          </a:p>
        </p:txBody>
      </p:sp>
    </p:spTree>
    <p:extLst>
      <p:ext uri="{BB962C8B-B14F-4D97-AF65-F5344CB8AC3E}">
        <p14:creationId xmlns:p14="http://schemas.microsoft.com/office/powerpoint/2010/main" val="784708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1325" y="685800"/>
            <a:ext cx="597535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I’ve covered the key components of the system and how it improves heart disease monitoring. I’d love to hear your thoughts or answer any questions you may have.”</a:t>
            </a:r>
          </a:p>
          <a:p>
            <a:endParaRPr lang="en-GB" dirty="0"/>
          </a:p>
        </p:txBody>
      </p:sp>
    </p:spTree>
    <p:extLst>
      <p:ext uri="{BB962C8B-B14F-4D97-AF65-F5344CB8AC3E}">
        <p14:creationId xmlns:p14="http://schemas.microsoft.com/office/powerpoint/2010/main" val="1912310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9888D94-538C-4E64-8A76-F4472C140FCE}" type="slidenum">
              <a:rPr lang="en-GB" smtClean="0"/>
              <a:t>3</a:t>
            </a:fld>
            <a:endParaRPr lang="en-GB"/>
          </a:p>
        </p:txBody>
      </p:sp>
    </p:spTree>
    <p:extLst>
      <p:ext uri="{BB962C8B-B14F-4D97-AF65-F5344CB8AC3E}">
        <p14:creationId xmlns:p14="http://schemas.microsoft.com/office/powerpoint/2010/main" val="878973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4</a:t>
            </a:fld>
            <a:endParaRPr lang="en-GB"/>
          </a:p>
        </p:txBody>
      </p:sp>
    </p:spTree>
    <p:extLst>
      <p:ext uri="{BB962C8B-B14F-4D97-AF65-F5344CB8AC3E}">
        <p14:creationId xmlns:p14="http://schemas.microsoft.com/office/powerpoint/2010/main" val="2085133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GB" b="1" dirty="0"/>
              <a:t>Batch Data Processing</a:t>
            </a:r>
            <a:r>
              <a:rPr lang="en-GB" dirty="0"/>
              <a:t>: </a:t>
            </a:r>
            <a:r>
              <a:rPr lang="en-GB" i="1" dirty="0"/>
              <a:t>"The first objective is to </a:t>
            </a:r>
            <a:r>
              <a:rPr lang="en-GB" i="1" dirty="0" err="1"/>
              <a:t>analyze</a:t>
            </a:r>
            <a:r>
              <a:rPr lang="en-GB" i="1" dirty="0"/>
              <a:t> historical data to uncover patterns and risk factors linked to heart disease. </a:t>
            </a:r>
          </a:p>
          <a:p>
            <a:pPr>
              <a:buFont typeface="+mj-lt"/>
              <a:buNone/>
            </a:pPr>
            <a:r>
              <a:rPr lang="en-GB" b="1" dirty="0"/>
              <a:t>Key Metrics</a:t>
            </a:r>
            <a:r>
              <a:rPr lang="en-GB" dirty="0"/>
              <a:t>: Metrics such as heart disease status, BMI, smoking habits, physical and mental health scores, and demographics are processed to detect correlations and trends.</a:t>
            </a:r>
          </a:p>
          <a:p>
            <a:pPr>
              <a:buFont typeface="+mj-lt"/>
              <a:buNone/>
            </a:pPr>
            <a:endParaRPr lang="en-GB" dirty="0"/>
          </a:p>
          <a:p>
            <a:pPr>
              <a:buFont typeface="+mj-lt"/>
              <a:buNone/>
            </a:pPr>
            <a:r>
              <a:rPr lang="en-GB" b="1" dirty="0"/>
              <a:t>Purpose</a:t>
            </a:r>
            <a:r>
              <a:rPr lang="en-GB" dirty="0"/>
              <a:t>: By understanding long-term patterns, this data can be used to improve preventative measures and guide public health strategies.</a:t>
            </a:r>
            <a:endParaRPr lang="en-GB" b="1" i="1" dirty="0"/>
          </a:p>
          <a:p>
            <a:pPr>
              <a:buFont typeface="+mj-lt"/>
              <a:buAutoNum type="arabicPeriod"/>
            </a:pPr>
            <a:endParaRPr lang="en-GB" b="1" i="1" dirty="0"/>
          </a:p>
          <a:p>
            <a:pPr>
              <a:buFont typeface="+mj-lt"/>
              <a:buAutoNum type="arabicPeriod"/>
            </a:pPr>
            <a:endParaRPr lang="en-GB" b="1" i="1" dirty="0"/>
          </a:p>
          <a:p>
            <a:pPr>
              <a:buFont typeface="+mj-lt"/>
              <a:buNone/>
            </a:pPr>
            <a:r>
              <a:rPr lang="en-GB" b="1" dirty="0"/>
              <a:t>2. Real-Time Data Processing</a:t>
            </a:r>
            <a:r>
              <a:rPr lang="en-GB" dirty="0"/>
              <a:t>: </a:t>
            </a:r>
            <a:r>
              <a:rPr lang="en-GB" i="1" dirty="0"/>
              <a:t>"Our second objective is to create a real-time monitoring system  which </a:t>
            </a:r>
            <a:r>
              <a:rPr lang="en-GB" dirty="0"/>
              <a:t>Focuses on capturing and analysing live data from wearable devices like heart rate monitors.</a:t>
            </a:r>
          </a:p>
          <a:p>
            <a:pPr>
              <a:buFont typeface="+mj-lt"/>
              <a:buNone/>
            </a:pPr>
            <a:endParaRPr lang="en-GB" dirty="0"/>
          </a:p>
          <a:p>
            <a:pPr>
              <a:buFont typeface="Arial" panose="020B0604020202020204" pitchFamily="34" charset="0"/>
              <a:buChar char="•"/>
            </a:pPr>
            <a:r>
              <a:rPr lang="en-GB" b="1" dirty="0"/>
              <a:t>System Design</a:t>
            </a:r>
            <a:r>
              <a:rPr lang="en-GB" dirty="0"/>
              <a:t>: The system leverages AWS Kinesis for streaming data and DynamoDB for storage, enabling quick access.</a:t>
            </a:r>
          </a:p>
          <a:p>
            <a:pPr>
              <a:buFont typeface="Arial" panose="020B0604020202020204" pitchFamily="34" charset="0"/>
              <a:buChar char="•"/>
            </a:pPr>
            <a:endParaRPr lang="en-GB" dirty="0"/>
          </a:p>
          <a:p>
            <a:pPr>
              <a:buFont typeface="Arial" panose="020B0604020202020204" pitchFamily="34" charset="0"/>
              <a:buChar char="•"/>
            </a:pPr>
            <a:r>
              <a:rPr lang="en-GB" b="1" dirty="0"/>
              <a:t>Alerts</a:t>
            </a:r>
            <a:r>
              <a:rPr lang="en-GB" dirty="0"/>
              <a:t>: Notifications are triggered if certain thresholds (e.g., high heart rate or irregular blood pressure) are exceeded, ensuring healthcare providers can intervene promptly.</a:t>
            </a:r>
          </a:p>
          <a:p>
            <a:pPr>
              <a:buFont typeface="Arial" panose="020B0604020202020204" pitchFamily="34" charset="0"/>
              <a:buChar char="•"/>
            </a:pPr>
            <a:endParaRPr lang="en-GB" dirty="0"/>
          </a:p>
          <a:p>
            <a:pPr>
              <a:buFont typeface="Arial" panose="020B0604020202020204" pitchFamily="34" charset="0"/>
              <a:buChar char="•"/>
            </a:pPr>
            <a:r>
              <a:rPr lang="en-GB" b="1" dirty="0"/>
              <a:t>Example</a:t>
            </a:r>
            <a:r>
              <a:rPr lang="en-GB" dirty="0"/>
              <a:t>: </a:t>
            </a:r>
            <a:r>
              <a:rPr lang="en-GB" i="1" dirty="0"/>
              <a:t>Imagine a patient wearing a smartwatch that tracks heart rate and blood pressure. This data is continuously sent to our system through Amazon Kinesis Data Streams. If a critical reading is detected, such as a dangerously high heart rate, our system immediately sends an alert via email or text, allowing for swift action."</a:t>
            </a:r>
            <a:endParaRPr lang="en-GB" dirty="0"/>
          </a:p>
          <a:p>
            <a:pPr marL="742950" lvl="1" indent="-285750">
              <a:buFont typeface="+mj-lt"/>
              <a:buAutoNum type="arabicPeriod"/>
            </a:pPr>
            <a:r>
              <a:rPr lang="en-GB" i="1" dirty="0"/>
              <a:t>"This component ensures that urgent health issues are addressed in real time, potentially preventing severe outcomes."</a:t>
            </a:r>
            <a:endParaRPr lang="en-GB" dirty="0"/>
          </a:p>
          <a:p>
            <a:r>
              <a:rPr lang="en-GB" i="1" dirty="0"/>
              <a:t>"Overall, our project bridges the gap between reactive and proactive healthcare by combining historical analysis with real-time data monitoring."</a:t>
            </a:r>
            <a:endParaRPr lang="en-GB" dirty="0"/>
          </a:p>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5</a:t>
            </a:fld>
            <a:endParaRPr lang="en-GB"/>
          </a:p>
        </p:txBody>
      </p:sp>
    </p:spTree>
    <p:extLst>
      <p:ext uri="{BB962C8B-B14F-4D97-AF65-F5344CB8AC3E}">
        <p14:creationId xmlns:p14="http://schemas.microsoft.com/office/powerpoint/2010/main" val="4152659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7</a:t>
            </a:fld>
            <a:endParaRPr lang="en-GB"/>
          </a:p>
        </p:txBody>
      </p:sp>
    </p:spTree>
    <p:extLst>
      <p:ext uri="{BB962C8B-B14F-4D97-AF65-F5344CB8AC3E}">
        <p14:creationId xmlns:p14="http://schemas.microsoft.com/office/powerpoint/2010/main" val="3132020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8</a:t>
            </a:fld>
            <a:endParaRPr lang="en-GB"/>
          </a:p>
        </p:txBody>
      </p:sp>
    </p:spTree>
    <p:extLst>
      <p:ext uri="{BB962C8B-B14F-4D97-AF65-F5344CB8AC3E}">
        <p14:creationId xmlns:p14="http://schemas.microsoft.com/office/powerpoint/2010/main" val="427196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9</a:t>
            </a:fld>
            <a:endParaRPr lang="en-GB"/>
          </a:p>
        </p:txBody>
      </p:sp>
    </p:spTree>
    <p:extLst>
      <p:ext uri="{BB962C8B-B14F-4D97-AF65-F5344CB8AC3E}">
        <p14:creationId xmlns:p14="http://schemas.microsoft.com/office/powerpoint/2010/main" val="136291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DC22041-FF2E-4361-89CA-5B61FB1C421F}" type="slidenum">
              <a:rPr lang="en-GB" smtClean="0"/>
              <a:t>10</a:t>
            </a:fld>
            <a:endParaRPr lang="en-GB"/>
          </a:p>
        </p:txBody>
      </p:sp>
    </p:spTree>
    <p:extLst>
      <p:ext uri="{BB962C8B-B14F-4D97-AF65-F5344CB8AC3E}">
        <p14:creationId xmlns:p14="http://schemas.microsoft.com/office/powerpoint/2010/main" val="43628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638663" y="4015476"/>
            <a:ext cx="14826774" cy="2769108"/>
          </a:xfrm>
          <a:solidFill>
            <a:srgbClr val="FFFFFF"/>
          </a:solidFill>
          <a:ln w="38100">
            <a:solidFill>
              <a:srgbClr val="404040"/>
            </a:solidFill>
          </a:ln>
        </p:spPr>
        <p:txBody>
          <a:bodyPr lIns="274320" rIns="274320" anchor="ctr" anchorCtr="1">
            <a:normAutofit/>
          </a:bodyPr>
          <a:lstStyle>
            <a:lvl1pPr algn="ctr">
              <a:defRPr sz="6266">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4444263" y="7322752"/>
            <a:ext cx="11215575" cy="2086007"/>
          </a:xfrm>
          <a:noFill/>
        </p:spPr>
        <p:txBody>
          <a:bodyPr>
            <a:normAutofit/>
          </a:bodyPr>
          <a:lstStyle>
            <a:lvl1pPr marL="0" indent="0" algn="ctr">
              <a:buNone/>
              <a:defRPr sz="3298">
                <a:solidFill>
                  <a:schemeClr val="tx1">
                    <a:lumMod val="75000"/>
                    <a:lumOff val="25000"/>
                  </a:schemeClr>
                </a:solidFill>
              </a:defRPr>
            </a:lvl1pPr>
            <a:lvl2pPr marL="753923" indent="0" algn="ctr">
              <a:buNone/>
              <a:defRPr sz="3298"/>
            </a:lvl2pPr>
            <a:lvl3pPr marL="1507846" indent="0" algn="ctr">
              <a:buNone/>
              <a:defRPr sz="2968"/>
            </a:lvl3pPr>
            <a:lvl4pPr marL="2261768" indent="0" algn="ctr">
              <a:buNone/>
              <a:defRPr sz="2638"/>
            </a:lvl4pPr>
            <a:lvl5pPr marL="3015691" indent="0" algn="ctr">
              <a:buNone/>
              <a:defRPr sz="2638"/>
            </a:lvl5pPr>
            <a:lvl6pPr marL="3769614" indent="0" algn="ctr">
              <a:buNone/>
              <a:defRPr sz="2638"/>
            </a:lvl6pPr>
            <a:lvl7pPr marL="4523537" indent="0" algn="ctr">
              <a:buNone/>
              <a:defRPr sz="2638"/>
            </a:lvl7pPr>
            <a:lvl8pPr marL="5277460" indent="0" algn="ctr">
              <a:buNone/>
              <a:defRPr sz="2638"/>
            </a:lvl8pPr>
            <a:lvl9pPr marL="6031382" indent="0" algn="ctr">
              <a:buNone/>
              <a:defRPr sz="2638"/>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BCD4595-D4CF-43BA-B774-B811C5907682}" type="datetime1">
              <a:rPr lang="en-US" smtClean="0"/>
              <a:t>11/13/2024</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3908749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E115C9-E2C3-47A7-9D76-A5DE1AACC7C8}" type="datetime1">
              <a:rPr lang="en-US" smtClean="0"/>
              <a:t>11/13/2024</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818951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268621" y="1576853"/>
            <a:ext cx="2141350" cy="8384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679051" y="1576853"/>
            <a:ext cx="10221050" cy="8384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E57DF9-C5C7-4C88-8A5C-91CF96A45D28}" type="datetime1">
              <a:rPr lang="en-US" smtClean="0"/>
              <a:t>11/13/2024</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866614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1281994"/>
            <a:ext cx="15074149" cy="8973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286278" y="1281994"/>
            <a:ext cx="4823727" cy="897396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764135" y="2184519"/>
            <a:ext cx="12062460" cy="5476680"/>
          </a:xfrm>
        </p:spPr>
        <p:txBody>
          <a:bodyPr anchor="b">
            <a:normAutofit/>
          </a:bodyPr>
          <a:lstStyle>
            <a:lvl1pPr algn="l">
              <a:defRPr sz="9729" spc="-165"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813879" y="7857257"/>
            <a:ext cx="12062460" cy="1538393"/>
          </a:xfrm>
        </p:spPr>
        <p:txBody>
          <a:bodyPr anchor="t">
            <a:normAutofit/>
          </a:bodyPr>
          <a:lstStyle>
            <a:lvl1pPr marL="0" indent="0" algn="l">
              <a:buNone/>
              <a:defRPr sz="3628" cap="none" spc="0" baseline="0">
                <a:solidFill>
                  <a:schemeClr val="accent1">
                    <a:lumMod val="20000"/>
                    <a:lumOff val="80000"/>
                  </a:schemeClr>
                </a:solidFill>
              </a:defRPr>
            </a:lvl1pPr>
            <a:lvl2pPr marL="753923" indent="0" algn="ctr">
              <a:buNone/>
              <a:defRPr sz="3628"/>
            </a:lvl2pPr>
            <a:lvl3pPr marL="1507846" indent="0" algn="ctr">
              <a:buNone/>
              <a:defRPr sz="3628"/>
            </a:lvl3pPr>
            <a:lvl4pPr marL="2261768" indent="0" algn="ctr">
              <a:buNone/>
              <a:defRPr sz="3298"/>
            </a:lvl4pPr>
            <a:lvl5pPr marL="3015691" indent="0" algn="ctr">
              <a:buNone/>
              <a:defRPr sz="3298"/>
            </a:lvl5pPr>
            <a:lvl6pPr marL="3769614" indent="0" algn="ctr">
              <a:buNone/>
              <a:defRPr sz="3298"/>
            </a:lvl6pPr>
            <a:lvl7pPr marL="4523537" indent="0" algn="ctr">
              <a:buNone/>
              <a:defRPr sz="3298"/>
            </a:lvl7pPr>
            <a:lvl8pPr marL="5277460" indent="0" algn="ctr">
              <a:buNone/>
              <a:defRPr sz="3298"/>
            </a:lvl8pPr>
            <a:lvl9pPr marL="6031382" indent="0" algn="ctr">
              <a:buNone/>
              <a:defRPr sz="3298"/>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67EEA6-9789-4617-A16C-B92D69CA0A10}" type="datetime1">
              <a:rPr lang="en-US" smtClean="0"/>
              <a:t>11/13/2024</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1849837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98F2BC-AF27-47A3-BD81-26A2DA8EA5B7}" type="datetime1">
              <a:rPr lang="en-US" smtClean="0"/>
              <a:t>11/13/2024</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682116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378026" y="2184519"/>
            <a:ext cx="12062460" cy="5476680"/>
          </a:xfrm>
        </p:spPr>
        <p:txBody>
          <a:bodyPr anchor="b">
            <a:normAutofit/>
          </a:bodyPr>
          <a:lstStyle>
            <a:lvl1pPr>
              <a:defRPr sz="9729" b="0" spc="-165"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6408182" y="7861190"/>
            <a:ext cx="12062460" cy="1538393"/>
          </a:xfrm>
        </p:spPr>
        <p:txBody>
          <a:bodyPr anchor="t">
            <a:normAutofit/>
          </a:bodyPr>
          <a:lstStyle>
            <a:lvl1pPr marL="0" indent="0">
              <a:buNone/>
              <a:defRPr sz="3628" cap="none" spc="0" baseline="0">
                <a:solidFill>
                  <a:schemeClr val="tx1">
                    <a:lumMod val="65000"/>
                    <a:lumOff val="35000"/>
                  </a:schemeClr>
                </a:solidFill>
              </a:defRPr>
            </a:lvl1pPr>
            <a:lvl2pPr marL="753923" indent="0">
              <a:buNone/>
              <a:defRPr sz="2968">
                <a:solidFill>
                  <a:schemeClr val="tx1">
                    <a:tint val="75000"/>
                  </a:schemeClr>
                </a:solidFill>
              </a:defRPr>
            </a:lvl2pPr>
            <a:lvl3pPr marL="1507846" indent="0">
              <a:buNone/>
              <a:defRPr sz="2638">
                <a:solidFill>
                  <a:schemeClr val="tx1">
                    <a:tint val="75000"/>
                  </a:schemeClr>
                </a:solidFill>
              </a:defRPr>
            </a:lvl3pPr>
            <a:lvl4pPr marL="2261768" indent="0">
              <a:buNone/>
              <a:defRPr sz="2309">
                <a:solidFill>
                  <a:schemeClr val="tx1">
                    <a:tint val="75000"/>
                  </a:schemeClr>
                </a:solidFill>
              </a:defRPr>
            </a:lvl4pPr>
            <a:lvl5pPr marL="3015691" indent="0">
              <a:buNone/>
              <a:defRPr sz="2309">
                <a:solidFill>
                  <a:schemeClr val="tx1">
                    <a:tint val="75000"/>
                  </a:schemeClr>
                </a:solidFill>
              </a:defRPr>
            </a:lvl5pPr>
            <a:lvl6pPr marL="3769614" indent="0">
              <a:buNone/>
              <a:defRPr sz="2309">
                <a:solidFill>
                  <a:schemeClr val="tx1">
                    <a:tint val="75000"/>
                  </a:schemeClr>
                </a:solidFill>
              </a:defRPr>
            </a:lvl6pPr>
            <a:lvl7pPr marL="4523537" indent="0">
              <a:buNone/>
              <a:defRPr sz="2309">
                <a:solidFill>
                  <a:schemeClr val="tx1">
                    <a:tint val="75000"/>
                  </a:schemeClr>
                </a:solidFill>
              </a:defRPr>
            </a:lvl7pPr>
            <a:lvl8pPr marL="5277460" indent="0">
              <a:buNone/>
              <a:defRPr sz="2309">
                <a:solidFill>
                  <a:schemeClr val="tx1">
                    <a:tint val="75000"/>
                  </a:schemeClr>
                </a:solidFill>
              </a:defRPr>
            </a:lvl8pPr>
            <a:lvl9pPr marL="6031382" indent="0">
              <a:buNone/>
              <a:defRPr sz="230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EB800-E4B8-45ED-937B-D280E7CD8758}" type="datetime1">
              <a:rPr lang="en-US" smtClean="0"/>
              <a:t>11/13/2024</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961225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378025" y="1461474"/>
            <a:ext cx="5729669" cy="8615003"/>
          </a:xfrm>
        </p:spPr>
        <p:txBody>
          <a:bodyPr/>
          <a:lstStyle>
            <a:lvl1pPr>
              <a:defRPr sz="3298"/>
            </a:lvl1pPr>
            <a:lvl2pPr>
              <a:defRPr sz="2968"/>
            </a:lvl2pPr>
            <a:lvl3pPr>
              <a:defRPr sz="2638"/>
            </a:lvl3pPr>
            <a:lvl4pPr>
              <a:defRPr sz="2309"/>
            </a:lvl4pPr>
            <a:lvl5pPr>
              <a:defRPr sz="2309"/>
            </a:lvl5pPr>
            <a:lvl6pPr>
              <a:defRPr sz="2309"/>
            </a:lvl6pPr>
            <a:lvl7pPr>
              <a:defRPr sz="2309"/>
            </a:lvl7pPr>
            <a:lvl8pPr>
              <a:defRPr sz="2309"/>
            </a:lvl8pPr>
            <a:lvl9pPr>
              <a:defRPr sz="230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891754" y="1461474"/>
            <a:ext cx="5729669" cy="8615003"/>
          </a:xfrm>
        </p:spPr>
        <p:txBody>
          <a:bodyPr/>
          <a:lstStyle>
            <a:lvl1pPr>
              <a:defRPr sz="3298"/>
            </a:lvl1pPr>
            <a:lvl2pPr>
              <a:defRPr sz="2968"/>
            </a:lvl2pPr>
            <a:lvl3pPr>
              <a:defRPr sz="2638"/>
            </a:lvl3pPr>
            <a:lvl4pPr>
              <a:defRPr sz="2309"/>
            </a:lvl4pPr>
            <a:lvl5pPr>
              <a:defRPr sz="2309"/>
            </a:lvl5pPr>
            <a:lvl6pPr>
              <a:defRPr sz="2309"/>
            </a:lvl6pPr>
            <a:lvl7pPr>
              <a:defRPr sz="2309"/>
            </a:lvl7pPr>
            <a:lvl8pPr>
              <a:defRPr sz="2309"/>
            </a:lvl8pPr>
            <a:lvl9pPr>
              <a:defRPr sz="230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7456B40-B859-4E13-BCDD-01BFB1768884}" type="datetime1">
              <a:rPr lang="en-US" smtClean="0"/>
              <a:t>11/13/2024</a:t>
            </a:fld>
            <a:endParaRPr lang="en-US"/>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305120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378025" y="1722089"/>
            <a:ext cx="5729669" cy="1358914"/>
          </a:xfrm>
        </p:spPr>
        <p:txBody>
          <a:bodyPr anchor="b">
            <a:normAutofit/>
          </a:bodyPr>
          <a:lstStyle>
            <a:lvl1pPr marL="0" indent="0">
              <a:spcBef>
                <a:spcPts val="0"/>
              </a:spcBef>
              <a:buNone/>
              <a:defRPr sz="3298" b="1">
                <a:solidFill>
                  <a:schemeClr val="tx1">
                    <a:lumMod val="65000"/>
                    <a:lumOff val="35000"/>
                  </a:schemeClr>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4" name="Content Placeholder 3"/>
          <p:cNvSpPr>
            <a:spLocks noGrp="1"/>
          </p:cNvSpPr>
          <p:nvPr>
            <p:ph sz="half" idx="2"/>
          </p:nvPr>
        </p:nvSpPr>
        <p:spPr>
          <a:xfrm>
            <a:off x="6378025" y="3248621"/>
            <a:ext cx="5729669" cy="6768931"/>
          </a:xfrm>
        </p:spPr>
        <p:txBody>
          <a:bodyPr/>
          <a:lstStyle>
            <a:lvl1pPr>
              <a:defRPr sz="3298"/>
            </a:lvl1pPr>
            <a:lvl2pPr>
              <a:defRPr sz="2968"/>
            </a:lvl2pPr>
            <a:lvl3pPr>
              <a:defRPr sz="2638"/>
            </a:lvl3pPr>
            <a:lvl4pPr>
              <a:defRPr sz="2309"/>
            </a:lvl4pPr>
            <a:lvl5pPr>
              <a:defRPr sz="2309"/>
            </a:lvl5pPr>
            <a:lvl6pPr>
              <a:defRPr sz="2309"/>
            </a:lvl6pPr>
            <a:lvl7pPr>
              <a:defRPr sz="2309"/>
            </a:lvl7pPr>
            <a:lvl8pPr>
              <a:defRPr sz="2309"/>
            </a:lvl8pPr>
            <a:lvl9pPr>
              <a:defRPr sz="230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892319" y="1722089"/>
            <a:ext cx="5729669" cy="1368085"/>
          </a:xfrm>
        </p:spPr>
        <p:txBody>
          <a:bodyPr anchor="b">
            <a:normAutofit/>
          </a:bodyPr>
          <a:lstStyle>
            <a:lvl1pPr marL="0" indent="0">
              <a:spcBef>
                <a:spcPts val="0"/>
              </a:spcBef>
              <a:buNone/>
              <a:defRPr sz="3298" b="1">
                <a:solidFill>
                  <a:schemeClr val="tx1">
                    <a:lumMod val="65000"/>
                    <a:lumOff val="35000"/>
                  </a:schemeClr>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6" name="Content Placeholder 5"/>
          <p:cNvSpPr>
            <a:spLocks noGrp="1"/>
          </p:cNvSpPr>
          <p:nvPr>
            <p:ph sz="quarter" idx="4"/>
          </p:nvPr>
        </p:nvSpPr>
        <p:spPr>
          <a:xfrm>
            <a:off x="12892319" y="3248621"/>
            <a:ext cx="5729669" cy="6768931"/>
          </a:xfrm>
        </p:spPr>
        <p:txBody>
          <a:bodyPr/>
          <a:lstStyle>
            <a:lvl1pPr>
              <a:defRPr sz="3298"/>
            </a:lvl1pPr>
            <a:lvl2pPr>
              <a:defRPr sz="2968"/>
            </a:lvl2pPr>
            <a:lvl3pPr>
              <a:defRPr sz="2638"/>
            </a:lvl3pPr>
            <a:lvl4pPr>
              <a:defRPr sz="2309"/>
            </a:lvl4pPr>
            <a:lvl5pPr>
              <a:defRPr sz="2309"/>
            </a:lvl5pPr>
            <a:lvl6pPr>
              <a:defRPr sz="2309"/>
            </a:lvl6pPr>
            <a:lvl7pPr>
              <a:defRPr sz="2309"/>
            </a:lvl7pPr>
            <a:lvl8pPr>
              <a:defRPr sz="2309"/>
            </a:lvl8pPr>
            <a:lvl9pPr>
              <a:defRPr sz="230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0DC2EBF-FF19-48D3-856D-313A614DB43B}" type="datetime1">
              <a:rPr lang="en-US" smtClean="0"/>
              <a:t>11/13/2024</a:t>
            </a:fld>
            <a:endParaRPr lang="en-US"/>
          </a:p>
        </p:txBody>
      </p:sp>
      <p:sp>
        <p:nvSpPr>
          <p:cNvPr id="11" name="Footer Placeholder 10"/>
          <p:cNvSpPr>
            <a:spLocks noGrp="1"/>
          </p:cNvSpPr>
          <p:nvPr>
            <p:ph type="ftr" sz="quarter" idx="11"/>
          </p:nvPr>
        </p:nvSpPr>
        <p:spPr/>
        <p:txBody>
          <a:bodyPr/>
          <a:lstStyle/>
          <a:p>
            <a:endParaRPr lang="en-GB"/>
          </a:p>
        </p:txBody>
      </p:sp>
      <p:sp>
        <p:nvSpPr>
          <p:cNvPr id="12" name="Slide Number Placeholder 11"/>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471950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264E1CFC-9D3D-414F-BAE5-D87B2462E0F0}" type="datetime1">
              <a:rPr lang="en-US" smtClean="0"/>
              <a:t>11/13/2024</a:t>
            </a:fld>
            <a:endParaRPr lang="en-US"/>
          </a:p>
        </p:txBody>
      </p:sp>
      <p:sp>
        <p:nvSpPr>
          <p:cNvPr id="7" name="Footer Placeholder 6"/>
          <p:cNvSpPr>
            <a:spLocks noGrp="1"/>
          </p:cNvSpPr>
          <p:nvPr>
            <p:ph type="ftr" sz="quarter" idx="11"/>
          </p:nvPr>
        </p:nvSpPr>
        <p:spPr/>
        <p:txBody>
          <a:bodyPr/>
          <a:lstStyle/>
          <a:p>
            <a:endParaRPr lang="en-GB"/>
          </a:p>
        </p:txBody>
      </p:sp>
      <p:sp>
        <p:nvSpPr>
          <p:cNvPr id="8" name="Slide Number Placeholder 7"/>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461270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4A6820C-2810-4E90-B5E4-D4A3C958BD34}" type="datetime1">
              <a:rPr lang="en-US" smtClean="0"/>
              <a:t>11/13/2024</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3424275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2186" y="1922992"/>
            <a:ext cx="4674203" cy="3999823"/>
          </a:xfrm>
        </p:spPr>
        <p:txBody>
          <a:bodyPr anchor="b">
            <a:normAutofit/>
          </a:bodyPr>
          <a:lstStyle>
            <a:lvl1pPr>
              <a:defRPr sz="5277" b="0" baseline="0"/>
            </a:lvl1pPr>
          </a:lstStyle>
          <a:p>
            <a:r>
              <a:rPr lang="en-US"/>
              <a:t>Click to edit Master title style</a:t>
            </a:r>
            <a:endParaRPr lang="en-US" dirty="0"/>
          </a:p>
        </p:txBody>
      </p:sp>
      <p:sp>
        <p:nvSpPr>
          <p:cNvPr id="3" name="Content Placeholder 2"/>
          <p:cNvSpPr>
            <a:spLocks noGrp="1"/>
          </p:cNvSpPr>
          <p:nvPr>
            <p:ph idx="1"/>
          </p:nvPr>
        </p:nvSpPr>
        <p:spPr>
          <a:xfrm>
            <a:off x="6378026" y="1461474"/>
            <a:ext cx="12062460" cy="8615003"/>
          </a:xfrm>
        </p:spPr>
        <p:txBody>
          <a:bodyPr/>
          <a:lstStyle>
            <a:lvl1pPr>
              <a:defRPr sz="3298"/>
            </a:lvl1pPr>
            <a:lvl2pPr>
              <a:defRPr sz="2968"/>
            </a:lvl2pPr>
            <a:lvl3pPr>
              <a:defRPr sz="2638"/>
            </a:lvl3pPr>
            <a:lvl4pPr>
              <a:defRPr sz="2309"/>
            </a:lvl4pPr>
            <a:lvl5pPr>
              <a:defRPr sz="2309"/>
            </a:lvl5pPr>
            <a:lvl6pPr>
              <a:defRPr sz="2309"/>
            </a:lvl6pPr>
            <a:lvl7pPr>
              <a:defRPr sz="2309"/>
            </a:lvl7pPr>
            <a:lvl8pPr>
              <a:defRPr sz="2309"/>
            </a:lvl8pPr>
            <a:lvl9pPr>
              <a:defRPr sz="230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22186" y="5878628"/>
            <a:ext cx="4674203" cy="3906533"/>
          </a:xfrm>
        </p:spPr>
        <p:txBody>
          <a:bodyPr anchor="t">
            <a:normAutofit/>
          </a:bodyPr>
          <a:lstStyle>
            <a:lvl1pPr marL="0" indent="0">
              <a:lnSpc>
                <a:spcPct val="100000"/>
              </a:lnSpc>
              <a:buNone/>
              <a:defRPr sz="2309">
                <a:solidFill>
                  <a:srgbClr val="FFFFFF"/>
                </a:solidFill>
              </a:defRPr>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8" name="Date Placeholder 7"/>
          <p:cNvSpPr>
            <a:spLocks noGrp="1"/>
          </p:cNvSpPr>
          <p:nvPr>
            <p:ph type="dt" sz="half" idx="10"/>
          </p:nvPr>
        </p:nvSpPr>
        <p:spPr/>
        <p:txBody>
          <a:bodyPr/>
          <a:lstStyle/>
          <a:p>
            <a:fld id="{0BF4761D-0BF0-4E06-969B-2604DCF96FB6}" type="datetime1">
              <a:rPr lang="en-US" smtClean="0"/>
              <a:t>11/13/2024</a:t>
            </a:fld>
            <a:endParaRPr lang="en-US"/>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641804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84A424-ADAC-43C7-8E50-FBCCF83DD86F}" type="datetime1">
              <a:rPr lang="en-US" smtClean="0"/>
              <a:t>11/13/2024</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812575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2186" y="1922992"/>
            <a:ext cx="4674203" cy="3999823"/>
          </a:xfrm>
        </p:spPr>
        <p:txBody>
          <a:bodyPr anchor="b">
            <a:normAutofit/>
          </a:bodyPr>
          <a:lstStyle>
            <a:lvl1pPr>
              <a:defRPr sz="5277"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887843" y="1291111"/>
            <a:ext cx="13381676" cy="8968833"/>
          </a:xfrm>
          <a:solidFill>
            <a:schemeClr val="bg1">
              <a:lumMod val="75000"/>
            </a:schemeClr>
          </a:solidFill>
        </p:spPr>
        <p:txBody>
          <a:bodyPr anchor="t"/>
          <a:lstStyle>
            <a:lvl1pPr marL="0" indent="0">
              <a:buNone/>
              <a:defRPr sz="5277"/>
            </a:lvl1pPr>
            <a:lvl2pPr marL="753923" indent="0">
              <a:buNone/>
              <a:defRPr sz="4617"/>
            </a:lvl2pPr>
            <a:lvl3pPr marL="1507846" indent="0">
              <a:buNone/>
              <a:defRPr sz="3958"/>
            </a:lvl3pPr>
            <a:lvl4pPr marL="2261768" indent="0">
              <a:buNone/>
              <a:defRPr sz="3298"/>
            </a:lvl4pPr>
            <a:lvl5pPr marL="3015691" indent="0">
              <a:buNone/>
              <a:defRPr sz="3298"/>
            </a:lvl5pPr>
            <a:lvl6pPr marL="3769614" indent="0">
              <a:buNone/>
              <a:defRPr sz="3298"/>
            </a:lvl6pPr>
            <a:lvl7pPr marL="4523537" indent="0">
              <a:buNone/>
              <a:defRPr sz="3298"/>
            </a:lvl7pPr>
            <a:lvl8pPr marL="5277460" indent="0">
              <a:buNone/>
              <a:defRPr sz="3298"/>
            </a:lvl8pPr>
            <a:lvl9pPr marL="6031382" indent="0">
              <a:buNone/>
              <a:defRPr sz="3298"/>
            </a:lvl9pPr>
          </a:lstStyle>
          <a:p>
            <a:r>
              <a:rPr lang="en-US"/>
              <a:t>Click icon to add picture</a:t>
            </a:r>
            <a:endParaRPr lang="en-US" dirty="0"/>
          </a:p>
        </p:txBody>
      </p:sp>
      <p:sp>
        <p:nvSpPr>
          <p:cNvPr id="4" name="Text Placeholder 3"/>
          <p:cNvSpPr>
            <a:spLocks noGrp="1"/>
          </p:cNvSpPr>
          <p:nvPr>
            <p:ph type="body" sz="half" idx="2"/>
          </p:nvPr>
        </p:nvSpPr>
        <p:spPr>
          <a:xfrm>
            <a:off x="422186" y="5876663"/>
            <a:ext cx="4674203" cy="3907519"/>
          </a:xfrm>
        </p:spPr>
        <p:txBody>
          <a:bodyPr anchor="t">
            <a:normAutofit/>
          </a:bodyPr>
          <a:lstStyle>
            <a:lvl1pPr marL="0" indent="0">
              <a:lnSpc>
                <a:spcPct val="100000"/>
              </a:lnSpc>
              <a:buNone/>
              <a:defRPr sz="2309">
                <a:solidFill>
                  <a:srgbClr val="FFFFFF"/>
                </a:solidFill>
              </a:defRPr>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8" name="Date Placeholder 7"/>
          <p:cNvSpPr>
            <a:spLocks noGrp="1"/>
          </p:cNvSpPr>
          <p:nvPr>
            <p:ph type="dt" sz="half" idx="10"/>
          </p:nvPr>
        </p:nvSpPr>
        <p:spPr/>
        <p:txBody>
          <a:bodyPr/>
          <a:lstStyle/>
          <a:p>
            <a:fld id="{88C5463E-0BB8-46E0-BA2A-4B05BEDCA889}" type="datetime1">
              <a:rPr lang="en-US" smtClean="0"/>
              <a:t>11/13/2024</a:t>
            </a:fld>
            <a:endParaRPr lang="en-US"/>
          </a:p>
        </p:txBody>
      </p:sp>
      <p:sp>
        <p:nvSpPr>
          <p:cNvPr id="9" name="Footer Placeholder 8"/>
          <p:cNvSpPr>
            <a:spLocks noGrp="1"/>
          </p:cNvSpPr>
          <p:nvPr>
            <p:ph type="ftr" sz="quarter" idx="11"/>
          </p:nvPr>
        </p:nvSpPr>
        <p:spPr>
          <a:xfrm>
            <a:off x="5769873" y="10693971"/>
            <a:ext cx="9747845" cy="614289"/>
          </a:xfrm>
        </p:spPr>
        <p:txBody>
          <a:bodyPr/>
          <a:lstStyle/>
          <a:p>
            <a:endParaRPr lang="en-GB"/>
          </a:p>
        </p:txBody>
      </p:sp>
      <p:sp>
        <p:nvSpPr>
          <p:cNvPr id="10" name="Slide Number Placeholder 9"/>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648601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A49600-F891-4AD5-9FFB-81CD575E02F1}" type="datetime1">
              <a:rPr lang="en-US" smtClean="0"/>
              <a:t>11/13/2024</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036243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8253" y="1666593"/>
            <a:ext cx="4649073" cy="833296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378026" y="1461474"/>
            <a:ext cx="12062460" cy="861500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C10B90-7B7B-4592-8876-96F55D62D5D2}" type="datetime1">
              <a:rPr lang="en-US" smtClean="0"/>
              <a:t>11/13/2024</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999643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85"/>
        <p:cNvGrpSpPr/>
        <p:nvPr/>
      </p:nvGrpSpPr>
      <p:grpSpPr>
        <a:xfrm>
          <a:off x="0" y="0"/>
          <a:ext cx="0" cy="0"/>
          <a:chOff x="0" y="0"/>
          <a:chExt cx="0" cy="0"/>
        </a:xfrm>
      </p:grpSpPr>
      <p:sp>
        <p:nvSpPr>
          <p:cNvPr id="201" name="Google Shape;201;p13"/>
          <p:cNvSpPr txBox="1">
            <a:spLocks noGrp="1"/>
          </p:cNvSpPr>
          <p:nvPr>
            <p:ph type="title"/>
          </p:nvPr>
        </p:nvSpPr>
        <p:spPr>
          <a:xfrm>
            <a:off x="1926314" y="1211333"/>
            <a:ext cx="16251473" cy="94484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5496"/>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13"/>
          <p:cNvSpPr txBox="1">
            <a:spLocks noGrp="1"/>
          </p:cNvSpPr>
          <p:nvPr>
            <p:ph type="title" idx="2" hasCustomPrompt="1"/>
          </p:nvPr>
        </p:nvSpPr>
        <p:spPr>
          <a:xfrm>
            <a:off x="2290129" y="3457769"/>
            <a:ext cx="2216200" cy="2200589"/>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6595" b="1">
                <a:solidFill>
                  <a:schemeClr val="dk1"/>
                </a:solidFill>
              </a:defRPr>
            </a:lvl1pPr>
            <a:lvl2pPr lvl="1" algn="ctr" rtl="0">
              <a:spcBef>
                <a:spcPts val="0"/>
              </a:spcBef>
              <a:spcAft>
                <a:spcPts val="0"/>
              </a:spcAft>
              <a:buClr>
                <a:schemeClr val="dk1"/>
              </a:buClr>
              <a:buSzPts val="2000"/>
              <a:buNone/>
              <a:defRPr sz="4397">
                <a:solidFill>
                  <a:schemeClr val="dk1"/>
                </a:solidFill>
              </a:defRPr>
            </a:lvl2pPr>
            <a:lvl3pPr lvl="2" algn="ctr" rtl="0">
              <a:spcBef>
                <a:spcPts val="0"/>
              </a:spcBef>
              <a:spcAft>
                <a:spcPts val="0"/>
              </a:spcAft>
              <a:buClr>
                <a:schemeClr val="dk1"/>
              </a:buClr>
              <a:buSzPts val="2000"/>
              <a:buNone/>
              <a:defRPr sz="4397">
                <a:solidFill>
                  <a:schemeClr val="dk1"/>
                </a:solidFill>
              </a:defRPr>
            </a:lvl3pPr>
            <a:lvl4pPr lvl="3" algn="ctr" rtl="0">
              <a:spcBef>
                <a:spcPts val="0"/>
              </a:spcBef>
              <a:spcAft>
                <a:spcPts val="0"/>
              </a:spcAft>
              <a:buClr>
                <a:schemeClr val="dk1"/>
              </a:buClr>
              <a:buSzPts val="2000"/>
              <a:buNone/>
              <a:defRPr sz="4397">
                <a:solidFill>
                  <a:schemeClr val="dk1"/>
                </a:solidFill>
              </a:defRPr>
            </a:lvl4pPr>
            <a:lvl5pPr lvl="4" algn="ctr" rtl="0">
              <a:spcBef>
                <a:spcPts val="0"/>
              </a:spcBef>
              <a:spcAft>
                <a:spcPts val="0"/>
              </a:spcAft>
              <a:buClr>
                <a:schemeClr val="dk1"/>
              </a:buClr>
              <a:buSzPts val="2000"/>
              <a:buNone/>
              <a:defRPr sz="4397">
                <a:solidFill>
                  <a:schemeClr val="dk1"/>
                </a:solidFill>
              </a:defRPr>
            </a:lvl5pPr>
            <a:lvl6pPr lvl="5" algn="ctr" rtl="0">
              <a:spcBef>
                <a:spcPts val="0"/>
              </a:spcBef>
              <a:spcAft>
                <a:spcPts val="0"/>
              </a:spcAft>
              <a:buClr>
                <a:schemeClr val="dk1"/>
              </a:buClr>
              <a:buSzPts val="2000"/>
              <a:buNone/>
              <a:defRPr sz="4397">
                <a:solidFill>
                  <a:schemeClr val="dk1"/>
                </a:solidFill>
              </a:defRPr>
            </a:lvl6pPr>
            <a:lvl7pPr lvl="6" algn="ctr" rtl="0">
              <a:spcBef>
                <a:spcPts val="0"/>
              </a:spcBef>
              <a:spcAft>
                <a:spcPts val="0"/>
              </a:spcAft>
              <a:buClr>
                <a:schemeClr val="dk1"/>
              </a:buClr>
              <a:buSzPts val="2000"/>
              <a:buNone/>
              <a:defRPr sz="4397">
                <a:solidFill>
                  <a:schemeClr val="dk1"/>
                </a:solidFill>
              </a:defRPr>
            </a:lvl7pPr>
            <a:lvl8pPr lvl="7" algn="ctr" rtl="0">
              <a:spcBef>
                <a:spcPts val="0"/>
              </a:spcBef>
              <a:spcAft>
                <a:spcPts val="0"/>
              </a:spcAft>
              <a:buClr>
                <a:schemeClr val="dk1"/>
              </a:buClr>
              <a:buSzPts val="2000"/>
              <a:buNone/>
              <a:defRPr sz="4397">
                <a:solidFill>
                  <a:schemeClr val="dk1"/>
                </a:solidFill>
              </a:defRPr>
            </a:lvl8pPr>
            <a:lvl9pPr lvl="8" algn="ctr" rtl="0">
              <a:spcBef>
                <a:spcPts val="0"/>
              </a:spcBef>
              <a:spcAft>
                <a:spcPts val="0"/>
              </a:spcAft>
              <a:buClr>
                <a:schemeClr val="dk1"/>
              </a:buClr>
              <a:buSzPts val="2000"/>
              <a:buNone/>
              <a:defRPr sz="4397">
                <a:solidFill>
                  <a:schemeClr val="dk1"/>
                </a:solidFill>
              </a:defRPr>
            </a:lvl9pPr>
          </a:lstStyle>
          <a:p>
            <a:r>
              <a:t>xx%</a:t>
            </a:r>
          </a:p>
        </p:txBody>
      </p:sp>
      <p:sp>
        <p:nvSpPr>
          <p:cNvPr id="203" name="Google Shape;203;p13"/>
          <p:cNvSpPr txBox="1">
            <a:spLocks noGrp="1"/>
          </p:cNvSpPr>
          <p:nvPr>
            <p:ph type="title" idx="3"/>
          </p:nvPr>
        </p:nvSpPr>
        <p:spPr>
          <a:xfrm>
            <a:off x="4527269" y="3457773"/>
            <a:ext cx="5492351" cy="1265843"/>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1"/>
              </a:buClr>
              <a:buSzPts val="2000"/>
              <a:buNone/>
              <a:defRPr sz="3957"/>
            </a:lvl1pPr>
            <a:lvl2pPr lvl="1" rtl="0">
              <a:spcBef>
                <a:spcPts val="0"/>
              </a:spcBef>
              <a:spcAft>
                <a:spcPts val="0"/>
              </a:spcAft>
              <a:buClr>
                <a:schemeClr val="accent1"/>
              </a:buClr>
              <a:buSzPts val="2000"/>
              <a:buNone/>
              <a:defRPr sz="4397">
                <a:solidFill>
                  <a:schemeClr val="accent1"/>
                </a:solidFill>
              </a:defRPr>
            </a:lvl2pPr>
            <a:lvl3pPr lvl="2" rtl="0">
              <a:spcBef>
                <a:spcPts val="0"/>
              </a:spcBef>
              <a:spcAft>
                <a:spcPts val="0"/>
              </a:spcAft>
              <a:buClr>
                <a:schemeClr val="accent1"/>
              </a:buClr>
              <a:buSzPts val="2000"/>
              <a:buNone/>
              <a:defRPr sz="4397">
                <a:solidFill>
                  <a:schemeClr val="accent1"/>
                </a:solidFill>
              </a:defRPr>
            </a:lvl3pPr>
            <a:lvl4pPr lvl="3" rtl="0">
              <a:spcBef>
                <a:spcPts val="0"/>
              </a:spcBef>
              <a:spcAft>
                <a:spcPts val="0"/>
              </a:spcAft>
              <a:buClr>
                <a:schemeClr val="accent1"/>
              </a:buClr>
              <a:buSzPts val="2000"/>
              <a:buNone/>
              <a:defRPr sz="4397">
                <a:solidFill>
                  <a:schemeClr val="accent1"/>
                </a:solidFill>
              </a:defRPr>
            </a:lvl4pPr>
            <a:lvl5pPr lvl="4" rtl="0">
              <a:spcBef>
                <a:spcPts val="0"/>
              </a:spcBef>
              <a:spcAft>
                <a:spcPts val="0"/>
              </a:spcAft>
              <a:buClr>
                <a:schemeClr val="accent1"/>
              </a:buClr>
              <a:buSzPts val="2000"/>
              <a:buNone/>
              <a:defRPr sz="4397">
                <a:solidFill>
                  <a:schemeClr val="accent1"/>
                </a:solidFill>
              </a:defRPr>
            </a:lvl5pPr>
            <a:lvl6pPr lvl="5" rtl="0">
              <a:spcBef>
                <a:spcPts val="0"/>
              </a:spcBef>
              <a:spcAft>
                <a:spcPts val="0"/>
              </a:spcAft>
              <a:buClr>
                <a:schemeClr val="accent1"/>
              </a:buClr>
              <a:buSzPts val="2000"/>
              <a:buNone/>
              <a:defRPr sz="4397">
                <a:solidFill>
                  <a:schemeClr val="accent1"/>
                </a:solidFill>
              </a:defRPr>
            </a:lvl6pPr>
            <a:lvl7pPr lvl="6" rtl="0">
              <a:spcBef>
                <a:spcPts val="0"/>
              </a:spcBef>
              <a:spcAft>
                <a:spcPts val="0"/>
              </a:spcAft>
              <a:buClr>
                <a:schemeClr val="accent1"/>
              </a:buClr>
              <a:buSzPts val="2000"/>
              <a:buNone/>
              <a:defRPr sz="4397">
                <a:solidFill>
                  <a:schemeClr val="accent1"/>
                </a:solidFill>
              </a:defRPr>
            </a:lvl7pPr>
            <a:lvl8pPr lvl="7" rtl="0">
              <a:spcBef>
                <a:spcPts val="0"/>
              </a:spcBef>
              <a:spcAft>
                <a:spcPts val="0"/>
              </a:spcAft>
              <a:buClr>
                <a:schemeClr val="accent1"/>
              </a:buClr>
              <a:buSzPts val="2000"/>
              <a:buNone/>
              <a:defRPr sz="4397">
                <a:solidFill>
                  <a:schemeClr val="accent1"/>
                </a:solidFill>
              </a:defRPr>
            </a:lvl8pPr>
            <a:lvl9pPr lvl="8" rtl="0">
              <a:spcBef>
                <a:spcPts val="0"/>
              </a:spcBef>
              <a:spcAft>
                <a:spcPts val="0"/>
              </a:spcAft>
              <a:buClr>
                <a:schemeClr val="accent1"/>
              </a:buClr>
              <a:buSzPts val="2000"/>
              <a:buNone/>
              <a:defRPr sz="4397">
                <a:solidFill>
                  <a:schemeClr val="accent1"/>
                </a:solidFill>
              </a:defRPr>
            </a:lvl9pPr>
          </a:lstStyle>
          <a:p>
            <a:endParaRPr/>
          </a:p>
        </p:txBody>
      </p:sp>
      <p:sp>
        <p:nvSpPr>
          <p:cNvPr id="204" name="Google Shape;204;p13"/>
          <p:cNvSpPr txBox="1">
            <a:spLocks noGrp="1"/>
          </p:cNvSpPr>
          <p:nvPr>
            <p:ph type="subTitle" idx="1"/>
          </p:nvPr>
        </p:nvSpPr>
        <p:spPr>
          <a:xfrm>
            <a:off x="4527272" y="4723613"/>
            <a:ext cx="4731851" cy="934745"/>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3079"/>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205" name="Google Shape;205;p13"/>
          <p:cNvSpPr txBox="1">
            <a:spLocks noGrp="1"/>
          </p:cNvSpPr>
          <p:nvPr>
            <p:ph type="title" idx="4"/>
          </p:nvPr>
        </p:nvSpPr>
        <p:spPr>
          <a:xfrm>
            <a:off x="4527323" y="6633988"/>
            <a:ext cx="5492351" cy="1265843"/>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accent1"/>
              </a:buClr>
              <a:buSzPts val="2000"/>
              <a:buNone/>
              <a:defRPr sz="3957"/>
            </a:lvl1pPr>
            <a:lvl2pPr lvl="1" rtl="0">
              <a:spcBef>
                <a:spcPts val="0"/>
              </a:spcBef>
              <a:spcAft>
                <a:spcPts val="0"/>
              </a:spcAft>
              <a:buClr>
                <a:schemeClr val="accent1"/>
              </a:buClr>
              <a:buSzPts val="2000"/>
              <a:buNone/>
              <a:defRPr sz="4397">
                <a:solidFill>
                  <a:schemeClr val="accent1"/>
                </a:solidFill>
              </a:defRPr>
            </a:lvl2pPr>
            <a:lvl3pPr lvl="2" rtl="0">
              <a:spcBef>
                <a:spcPts val="0"/>
              </a:spcBef>
              <a:spcAft>
                <a:spcPts val="0"/>
              </a:spcAft>
              <a:buClr>
                <a:schemeClr val="accent1"/>
              </a:buClr>
              <a:buSzPts val="2000"/>
              <a:buNone/>
              <a:defRPr sz="4397">
                <a:solidFill>
                  <a:schemeClr val="accent1"/>
                </a:solidFill>
              </a:defRPr>
            </a:lvl3pPr>
            <a:lvl4pPr lvl="3" rtl="0">
              <a:spcBef>
                <a:spcPts val="0"/>
              </a:spcBef>
              <a:spcAft>
                <a:spcPts val="0"/>
              </a:spcAft>
              <a:buClr>
                <a:schemeClr val="accent1"/>
              </a:buClr>
              <a:buSzPts val="2000"/>
              <a:buNone/>
              <a:defRPr sz="4397">
                <a:solidFill>
                  <a:schemeClr val="accent1"/>
                </a:solidFill>
              </a:defRPr>
            </a:lvl4pPr>
            <a:lvl5pPr lvl="4" rtl="0">
              <a:spcBef>
                <a:spcPts val="0"/>
              </a:spcBef>
              <a:spcAft>
                <a:spcPts val="0"/>
              </a:spcAft>
              <a:buClr>
                <a:schemeClr val="accent1"/>
              </a:buClr>
              <a:buSzPts val="2000"/>
              <a:buNone/>
              <a:defRPr sz="4397">
                <a:solidFill>
                  <a:schemeClr val="accent1"/>
                </a:solidFill>
              </a:defRPr>
            </a:lvl5pPr>
            <a:lvl6pPr lvl="5" rtl="0">
              <a:spcBef>
                <a:spcPts val="0"/>
              </a:spcBef>
              <a:spcAft>
                <a:spcPts val="0"/>
              </a:spcAft>
              <a:buClr>
                <a:schemeClr val="accent1"/>
              </a:buClr>
              <a:buSzPts val="2000"/>
              <a:buNone/>
              <a:defRPr sz="4397">
                <a:solidFill>
                  <a:schemeClr val="accent1"/>
                </a:solidFill>
              </a:defRPr>
            </a:lvl6pPr>
            <a:lvl7pPr lvl="6" rtl="0">
              <a:spcBef>
                <a:spcPts val="0"/>
              </a:spcBef>
              <a:spcAft>
                <a:spcPts val="0"/>
              </a:spcAft>
              <a:buClr>
                <a:schemeClr val="accent1"/>
              </a:buClr>
              <a:buSzPts val="2000"/>
              <a:buNone/>
              <a:defRPr sz="4397">
                <a:solidFill>
                  <a:schemeClr val="accent1"/>
                </a:solidFill>
              </a:defRPr>
            </a:lvl7pPr>
            <a:lvl8pPr lvl="7" rtl="0">
              <a:spcBef>
                <a:spcPts val="0"/>
              </a:spcBef>
              <a:spcAft>
                <a:spcPts val="0"/>
              </a:spcAft>
              <a:buClr>
                <a:schemeClr val="accent1"/>
              </a:buClr>
              <a:buSzPts val="2000"/>
              <a:buNone/>
              <a:defRPr sz="4397">
                <a:solidFill>
                  <a:schemeClr val="accent1"/>
                </a:solidFill>
              </a:defRPr>
            </a:lvl8pPr>
            <a:lvl9pPr lvl="8" rtl="0">
              <a:spcBef>
                <a:spcPts val="0"/>
              </a:spcBef>
              <a:spcAft>
                <a:spcPts val="0"/>
              </a:spcAft>
              <a:buClr>
                <a:schemeClr val="accent1"/>
              </a:buClr>
              <a:buSzPts val="2000"/>
              <a:buNone/>
              <a:defRPr sz="4397">
                <a:solidFill>
                  <a:schemeClr val="accent1"/>
                </a:solidFill>
              </a:defRPr>
            </a:lvl9pPr>
          </a:lstStyle>
          <a:p>
            <a:endParaRPr/>
          </a:p>
        </p:txBody>
      </p:sp>
      <p:sp>
        <p:nvSpPr>
          <p:cNvPr id="206" name="Google Shape;206;p13"/>
          <p:cNvSpPr txBox="1">
            <a:spLocks noGrp="1"/>
          </p:cNvSpPr>
          <p:nvPr>
            <p:ph type="subTitle" idx="5"/>
          </p:nvPr>
        </p:nvSpPr>
        <p:spPr>
          <a:xfrm>
            <a:off x="4527335" y="7899831"/>
            <a:ext cx="4731851" cy="934745"/>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3079"/>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207" name="Google Shape;207;p13"/>
          <p:cNvSpPr txBox="1">
            <a:spLocks noGrp="1"/>
          </p:cNvSpPr>
          <p:nvPr>
            <p:ph type="title" idx="6" hasCustomPrompt="1"/>
          </p:nvPr>
        </p:nvSpPr>
        <p:spPr>
          <a:xfrm>
            <a:off x="10106082" y="3457769"/>
            <a:ext cx="2216200" cy="2200589"/>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6595" b="1">
                <a:solidFill>
                  <a:schemeClr val="dk1"/>
                </a:solidFill>
              </a:defRPr>
            </a:lvl1pPr>
            <a:lvl2pPr lvl="1" algn="ctr" rtl="0">
              <a:spcBef>
                <a:spcPts val="0"/>
              </a:spcBef>
              <a:spcAft>
                <a:spcPts val="0"/>
              </a:spcAft>
              <a:buClr>
                <a:schemeClr val="dk1"/>
              </a:buClr>
              <a:buSzPts val="2000"/>
              <a:buNone/>
              <a:defRPr sz="4397">
                <a:solidFill>
                  <a:schemeClr val="dk1"/>
                </a:solidFill>
              </a:defRPr>
            </a:lvl2pPr>
            <a:lvl3pPr lvl="2" algn="ctr" rtl="0">
              <a:spcBef>
                <a:spcPts val="0"/>
              </a:spcBef>
              <a:spcAft>
                <a:spcPts val="0"/>
              </a:spcAft>
              <a:buClr>
                <a:schemeClr val="dk1"/>
              </a:buClr>
              <a:buSzPts val="2000"/>
              <a:buNone/>
              <a:defRPr sz="4397">
                <a:solidFill>
                  <a:schemeClr val="dk1"/>
                </a:solidFill>
              </a:defRPr>
            </a:lvl3pPr>
            <a:lvl4pPr lvl="3" algn="ctr" rtl="0">
              <a:spcBef>
                <a:spcPts val="0"/>
              </a:spcBef>
              <a:spcAft>
                <a:spcPts val="0"/>
              </a:spcAft>
              <a:buClr>
                <a:schemeClr val="dk1"/>
              </a:buClr>
              <a:buSzPts val="2000"/>
              <a:buNone/>
              <a:defRPr sz="4397">
                <a:solidFill>
                  <a:schemeClr val="dk1"/>
                </a:solidFill>
              </a:defRPr>
            </a:lvl4pPr>
            <a:lvl5pPr lvl="4" algn="ctr" rtl="0">
              <a:spcBef>
                <a:spcPts val="0"/>
              </a:spcBef>
              <a:spcAft>
                <a:spcPts val="0"/>
              </a:spcAft>
              <a:buClr>
                <a:schemeClr val="dk1"/>
              </a:buClr>
              <a:buSzPts val="2000"/>
              <a:buNone/>
              <a:defRPr sz="4397">
                <a:solidFill>
                  <a:schemeClr val="dk1"/>
                </a:solidFill>
              </a:defRPr>
            </a:lvl5pPr>
            <a:lvl6pPr lvl="5" algn="ctr" rtl="0">
              <a:spcBef>
                <a:spcPts val="0"/>
              </a:spcBef>
              <a:spcAft>
                <a:spcPts val="0"/>
              </a:spcAft>
              <a:buClr>
                <a:schemeClr val="dk1"/>
              </a:buClr>
              <a:buSzPts val="2000"/>
              <a:buNone/>
              <a:defRPr sz="4397">
                <a:solidFill>
                  <a:schemeClr val="dk1"/>
                </a:solidFill>
              </a:defRPr>
            </a:lvl6pPr>
            <a:lvl7pPr lvl="6" algn="ctr" rtl="0">
              <a:spcBef>
                <a:spcPts val="0"/>
              </a:spcBef>
              <a:spcAft>
                <a:spcPts val="0"/>
              </a:spcAft>
              <a:buClr>
                <a:schemeClr val="dk1"/>
              </a:buClr>
              <a:buSzPts val="2000"/>
              <a:buNone/>
              <a:defRPr sz="4397">
                <a:solidFill>
                  <a:schemeClr val="dk1"/>
                </a:solidFill>
              </a:defRPr>
            </a:lvl7pPr>
            <a:lvl8pPr lvl="7" algn="ctr" rtl="0">
              <a:spcBef>
                <a:spcPts val="0"/>
              </a:spcBef>
              <a:spcAft>
                <a:spcPts val="0"/>
              </a:spcAft>
              <a:buClr>
                <a:schemeClr val="dk1"/>
              </a:buClr>
              <a:buSzPts val="2000"/>
              <a:buNone/>
              <a:defRPr sz="4397">
                <a:solidFill>
                  <a:schemeClr val="dk1"/>
                </a:solidFill>
              </a:defRPr>
            </a:lvl8pPr>
            <a:lvl9pPr lvl="8" algn="ctr" rtl="0">
              <a:spcBef>
                <a:spcPts val="0"/>
              </a:spcBef>
              <a:spcAft>
                <a:spcPts val="0"/>
              </a:spcAft>
              <a:buClr>
                <a:schemeClr val="dk1"/>
              </a:buClr>
              <a:buSzPts val="2000"/>
              <a:buNone/>
              <a:defRPr sz="4397">
                <a:solidFill>
                  <a:schemeClr val="dk1"/>
                </a:solidFill>
              </a:defRPr>
            </a:lvl9pPr>
          </a:lstStyle>
          <a:p>
            <a:r>
              <a:t>xx%</a:t>
            </a:r>
          </a:p>
        </p:txBody>
      </p:sp>
      <p:sp>
        <p:nvSpPr>
          <p:cNvPr id="208" name="Google Shape;208;p13"/>
          <p:cNvSpPr txBox="1">
            <a:spLocks noGrp="1"/>
          </p:cNvSpPr>
          <p:nvPr>
            <p:ph type="title" idx="7"/>
          </p:nvPr>
        </p:nvSpPr>
        <p:spPr>
          <a:xfrm>
            <a:off x="12321625" y="3457773"/>
            <a:ext cx="5492351" cy="1265843"/>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accent1"/>
              </a:buClr>
              <a:buSzPts val="2000"/>
              <a:buNone/>
              <a:defRPr sz="3957"/>
            </a:lvl1pPr>
            <a:lvl2pPr lvl="1" rtl="0">
              <a:spcBef>
                <a:spcPts val="0"/>
              </a:spcBef>
              <a:spcAft>
                <a:spcPts val="0"/>
              </a:spcAft>
              <a:buClr>
                <a:schemeClr val="accent1"/>
              </a:buClr>
              <a:buSzPts val="2000"/>
              <a:buNone/>
              <a:defRPr sz="4397">
                <a:solidFill>
                  <a:schemeClr val="accent1"/>
                </a:solidFill>
              </a:defRPr>
            </a:lvl2pPr>
            <a:lvl3pPr lvl="2" rtl="0">
              <a:spcBef>
                <a:spcPts val="0"/>
              </a:spcBef>
              <a:spcAft>
                <a:spcPts val="0"/>
              </a:spcAft>
              <a:buClr>
                <a:schemeClr val="accent1"/>
              </a:buClr>
              <a:buSzPts val="2000"/>
              <a:buNone/>
              <a:defRPr sz="4397">
                <a:solidFill>
                  <a:schemeClr val="accent1"/>
                </a:solidFill>
              </a:defRPr>
            </a:lvl3pPr>
            <a:lvl4pPr lvl="3" rtl="0">
              <a:spcBef>
                <a:spcPts val="0"/>
              </a:spcBef>
              <a:spcAft>
                <a:spcPts val="0"/>
              </a:spcAft>
              <a:buClr>
                <a:schemeClr val="accent1"/>
              </a:buClr>
              <a:buSzPts val="2000"/>
              <a:buNone/>
              <a:defRPr sz="4397">
                <a:solidFill>
                  <a:schemeClr val="accent1"/>
                </a:solidFill>
              </a:defRPr>
            </a:lvl4pPr>
            <a:lvl5pPr lvl="4" rtl="0">
              <a:spcBef>
                <a:spcPts val="0"/>
              </a:spcBef>
              <a:spcAft>
                <a:spcPts val="0"/>
              </a:spcAft>
              <a:buClr>
                <a:schemeClr val="accent1"/>
              </a:buClr>
              <a:buSzPts val="2000"/>
              <a:buNone/>
              <a:defRPr sz="4397">
                <a:solidFill>
                  <a:schemeClr val="accent1"/>
                </a:solidFill>
              </a:defRPr>
            </a:lvl5pPr>
            <a:lvl6pPr lvl="5" rtl="0">
              <a:spcBef>
                <a:spcPts val="0"/>
              </a:spcBef>
              <a:spcAft>
                <a:spcPts val="0"/>
              </a:spcAft>
              <a:buClr>
                <a:schemeClr val="accent1"/>
              </a:buClr>
              <a:buSzPts val="2000"/>
              <a:buNone/>
              <a:defRPr sz="4397">
                <a:solidFill>
                  <a:schemeClr val="accent1"/>
                </a:solidFill>
              </a:defRPr>
            </a:lvl6pPr>
            <a:lvl7pPr lvl="6" rtl="0">
              <a:spcBef>
                <a:spcPts val="0"/>
              </a:spcBef>
              <a:spcAft>
                <a:spcPts val="0"/>
              </a:spcAft>
              <a:buClr>
                <a:schemeClr val="accent1"/>
              </a:buClr>
              <a:buSzPts val="2000"/>
              <a:buNone/>
              <a:defRPr sz="4397">
                <a:solidFill>
                  <a:schemeClr val="accent1"/>
                </a:solidFill>
              </a:defRPr>
            </a:lvl7pPr>
            <a:lvl8pPr lvl="7" rtl="0">
              <a:spcBef>
                <a:spcPts val="0"/>
              </a:spcBef>
              <a:spcAft>
                <a:spcPts val="0"/>
              </a:spcAft>
              <a:buClr>
                <a:schemeClr val="accent1"/>
              </a:buClr>
              <a:buSzPts val="2000"/>
              <a:buNone/>
              <a:defRPr sz="4397">
                <a:solidFill>
                  <a:schemeClr val="accent1"/>
                </a:solidFill>
              </a:defRPr>
            </a:lvl8pPr>
            <a:lvl9pPr lvl="8" rtl="0">
              <a:spcBef>
                <a:spcPts val="0"/>
              </a:spcBef>
              <a:spcAft>
                <a:spcPts val="0"/>
              </a:spcAft>
              <a:buClr>
                <a:schemeClr val="accent1"/>
              </a:buClr>
              <a:buSzPts val="2000"/>
              <a:buNone/>
              <a:defRPr sz="4397">
                <a:solidFill>
                  <a:schemeClr val="accent1"/>
                </a:solidFill>
              </a:defRPr>
            </a:lvl9pPr>
          </a:lstStyle>
          <a:p>
            <a:endParaRPr/>
          </a:p>
        </p:txBody>
      </p:sp>
      <p:sp>
        <p:nvSpPr>
          <p:cNvPr id="209" name="Google Shape;209;p13"/>
          <p:cNvSpPr txBox="1">
            <a:spLocks noGrp="1"/>
          </p:cNvSpPr>
          <p:nvPr>
            <p:ph type="subTitle" idx="8"/>
          </p:nvPr>
        </p:nvSpPr>
        <p:spPr>
          <a:xfrm>
            <a:off x="12321991" y="4723613"/>
            <a:ext cx="4731191" cy="934745"/>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3079"/>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210" name="Google Shape;210;p13"/>
          <p:cNvSpPr txBox="1">
            <a:spLocks noGrp="1"/>
          </p:cNvSpPr>
          <p:nvPr>
            <p:ph type="title" idx="9" hasCustomPrompt="1"/>
          </p:nvPr>
        </p:nvSpPr>
        <p:spPr>
          <a:xfrm>
            <a:off x="10106162" y="6658886"/>
            <a:ext cx="2216200" cy="217569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6595" b="1">
                <a:solidFill>
                  <a:schemeClr val="dk1"/>
                </a:solidFill>
              </a:defRPr>
            </a:lvl1pPr>
            <a:lvl2pPr lvl="1" algn="ctr" rtl="0">
              <a:spcBef>
                <a:spcPts val="0"/>
              </a:spcBef>
              <a:spcAft>
                <a:spcPts val="0"/>
              </a:spcAft>
              <a:buClr>
                <a:schemeClr val="dk1"/>
              </a:buClr>
              <a:buSzPts val="2000"/>
              <a:buNone/>
              <a:defRPr sz="4397">
                <a:solidFill>
                  <a:schemeClr val="dk1"/>
                </a:solidFill>
              </a:defRPr>
            </a:lvl2pPr>
            <a:lvl3pPr lvl="2" algn="ctr" rtl="0">
              <a:spcBef>
                <a:spcPts val="0"/>
              </a:spcBef>
              <a:spcAft>
                <a:spcPts val="0"/>
              </a:spcAft>
              <a:buClr>
                <a:schemeClr val="dk1"/>
              </a:buClr>
              <a:buSzPts val="2000"/>
              <a:buNone/>
              <a:defRPr sz="4397">
                <a:solidFill>
                  <a:schemeClr val="dk1"/>
                </a:solidFill>
              </a:defRPr>
            </a:lvl3pPr>
            <a:lvl4pPr lvl="3" algn="ctr" rtl="0">
              <a:spcBef>
                <a:spcPts val="0"/>
              </a:spcBef>
              <a:spcAft>
                <a:spcPts val="0"/>
              </a:spcAft>
              <a:buClr>
                <a:schemeClr val="dk1"/>
              </a:buClr>
              <a:buSzPts val="2000"/>
              <a:buNone/>
              <a:defRPr sz="4397">
                <a:solidFill>
                  <a:schemeClr val="dk1"/>
                </a:solidFill>
              </a:defRPr>
            </a:lvl4pPr>
            <a:lvl5pPr lvl="4" algn="ctr" rtl="0">
              <a:spcBef>
                <a:spcPts val="0"/>
              </a:spcBef>
              <a:spcAft>
                <a:spcPts val="0"/>
              </a:spcAft>
              <a:buClr>
                <a:schemeClr val="dk1"/>
              </a:buClr>
              <a:buSzPts val="2000"/>
              <a:buNone/>
              <a:defRPr sz="4397">
                <a:solidFill>
                  <a:schemeClr val="dk1"/>
                </a:solidFill>
              </a:defRPr>
            </a:lvl5pPr>
            <a:lvl6pPr lvl="5" algn="ctr" rtl="0">
              <a:spcBef>
                <a:spcPts val="0"/>
              </a:spcBef>
              <a:spcAft>
                <a:spcPts val="0"/>
              </a:spcAft>
              <a:buClr>
                <a:schemeClr val="dk1"/>
              </a:buClr>
              <a:buSzPts val="2000"/>
              <a:buNone/>
              <a:defRPr sz="4397">
                <a:solidFill>
                  <a:schemeClr val="dk1"/>
                </a:solidFill>
              </a:defRPr>
            </a:lvl6pPr>
            <a:lvl7pPr lvl="6" algn="ctr" rtl="0">
              <a:spcBef>
                <a:spcPts val="0"/>
              </a:spcBef>
              <a:spcAft>
                <a:spcPts val="0"/>
              </a:spcAft>
              <a:buClr>
                <a:schemeClr val="dk1"/>
              </a:buClr>
              <a:buSzPts val="2000"/>
              <a:buNone/>
              <a:defRPr sz="4397">
                <a:solidFill>
                  <a:schemeClr val="dk1"/>
                </a:solidFill>
              </a:defRPr>
            </a:lvl7pPr>
            <a:lvl8pPr lvl="7" algn="ctr" rtl="0">
              <a:spcBef>
                <a:spcPts val="0"/>
              </a:spcBef>
              <a:spcAft>
                <a:spcPts val="0"/>
              </a:spcAft>
              <a:buClr>
                <a:schemeClr val="dk1"/>
              </a:buClr>
              <a:buSzPts val="2000"/>
              <a:buNone/>
              <a:defRPr sz="4397">
                <a:solidFill>
                  <a:schemeClr val="dk1"/>
                </a:solidFill>
              </a:defRPr>
            </a:lvl8pPr>
            <a:lvl9pPr lvl="8" algn="ctr" rtl="0">
              <a:spcBef>
                <a:spcPts val="0"/>
              </a:spcBef>
              <a:spcAft>
                <a:spcPts val="0"/>
              </a:spcAft>
              <a:buClr>
                <a:schemeClr val="dk1"/>
              </a:buClr>
              <a:buSzPts val="2000"/>
              <a:buNone/>
              <a:defRPr sz="4397">
                <a:solidFill>
                  <a:schemeClr val="dk1"/>
                </a:solidFill>
              </a:defRPr>
            </a:lvl9pPr>
          </a:lstStyle>
          <a:p>
            <a:r>
              <a:t>xx%</a:t>
            </a:r>
          </a:p>
        </p:txBody>
      </p:sp>
      <p:sp>
        <p:nvSpPr>
          <p:cNvPr id="211" name="Google Shape;211;p13"/>
          <p:cNvSpPr txBox="1">
            <a:spLocks noGrp="1"/>
          </p:cNvSpPr>
          <p:nvPr>
            <p:ph type="title" idx="13"/>
          </p:nvPr>
        </p:nvSpPr>
        <p:spPr>
          <a:xfrm>
            <a:off x="12321623" y="6633988"/>
            <a:ext cx="5492351" cy="1265843"/>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000"/>
              <a:buNone/>
              <a:defRPr sz="3957"/>
            </a:lvl1pPr>
            <a:lvl2pPr lvl="1" rtl="0">
              <a:spcBef>
                <a:spcPts val="0"/>
              </a:spcBef>
              <a:spcAft>
                <a:spcPts val="0"/>
              </a:spcAft>
              <a:buClr>
                <a:schemeClr val="accent1"/>
              </a:buClr>
              <a:buSzPts val="2000"/>
              <a:buNone/>
              <a:defRPr sz="4397">
                <a:solidFill>
                  <a:schemeClr val="accent1"/>
                </a:solidFill>
              </a:defRPr>
            </a:lvl2pPr>
            <a:lvl3pPr lvl="2" rtl="0">
              <a:spcBef>
                <a:spcPts val="0"/>
              </a:spcBef>
              <a:spcAft>
                <a:spcPts val="0"/>
              </a:spcAft>
              <a:buClr>
                <a:schemeClr val="accent1"/>
              </a:buClr>
              <a:buSzPts val="2000"/>
              <a:buNone/>
              <a:defRPr sz="4397">
                <a:solidFill>
                  <a:schemeClr val="accent1"/>
                </a:solidFill>
              </a:defRPr>
            </a:lvl3pPr>
            <a:lvl4pPr lvl="3" rtl="0">
              <a:spcBef>
                <a:spcPts val="0"/>
              </a:spcBef>
              <a:spcAft>
                <a:spcPts val="0"/>
              </a:spcAft>
              <a:buClr>
                <a:schemeClr val="accent1"/>
              </a:buClr>
              <a:buSzPts val="2000"/>
              <a:buNone/>
              <a:defRPr sz="4397">
                <a:solidFill>
                  <a:schemeClr val="accent1"/>
                </a:solidFill>
              </a:defRPr>
            </a:lvl4pPr>
            <a:lvl5pPr lvl="4" rtl="0">
              <a:spcBef>
                <a:spcPts val="0"/>
              </a:spcBef>
              <a:spcAft>
                <a:spcPts val="0"/>
              </a:spcAft>
              <a:buClr>
                <a:schemeClr val="accent1"/>
              </a:buClr>
              <a:buSzPts val="2000"/>
              <a:buNone/>
              <a:defRPr sz="4397">
                <a:solidFill>
                  <a:schemeClr val="accent1"/>
                </a:solidFill>
              </a:defRPr>
            </a:lvl5pPr>
            <a:lvl6pPr lvl="5" rtl="0">
              <a:spcBef>
                <a:spcPts val="0"/>
              </a:spcBef>
              <a:spcAft>
                <a:spcPts val="0"/>
              </a:spcAft>
              <a:buClr>
                <a:schemeClr val="accent1"/>
              </a:buClr>
              <a:buSzPts val="2000"/>
              <a:buNone/>
              <a:defRPr sz="4397">
                <a:solidFill>
                  <a:schemeClr val="accent1"/>
                </a:solidFill>
              </a:defRPr>
            </a:lvl6pPr>
            <a:lvl7pPr lvl="6" rtl="0">
              <a:spcBef>
                <a:spcPts val="0"/>
              </a:spcBef>
              <a:spcAft>
                <a:spcPts val="0"/>
              </a:spcAft>
              <a:buClr>
                <a:schemeClr val="accent1"/>
              </a:buClr>
              <a:buSzPts val="2000"/>
              <a:buNone/>
              <a:defRPr sz="4397">
                <a:solidFill>
                  <a:schemeClr val="accent1"/>
                </a:solidFill>
              </a:defRPr>
            </a:lvl7pPr>
            <a:lvl8pPr lvl="7" rtl="0">
              <a:spcBef>
                <a:spcPts val="0"/>
              </a:spcBef>
              <a:spcAft>
                <a:spcPts val="0"/>
              </a:spcAft>
              <a:buClr>
                <a:schemeClr val="accent1"/>
              </a:buClr>
              <a:buSzPts val="2000"/>
              <a:buNone/>
              <a:defRPr sz="4397">
                <a:solidFill>
                  <a:schemeClr val="accent1"/>
                </a:solidFill>
              </a:defRPr>
            </a:lvl8pPr>
            <a:lvl9pPr lvl="8" rtl="0">
              <a:spcBef>
                <a:spcPts val="0"/>
              </a:spcBef>
              <a:spcAft>
                <a:spcPts val="0"/>
              </a:spcAft>
              <a:buClr>
                <a:schemeClr val="accent1"/>
              </a:buClr>
              <a:buSzPts val="2000"/>
              <a:buNone/>
              <a:defRPr sz="4397">
                <a:solidFill>
                  <a:schemeClr val="accent1"/>
                </a:solidFill>
              </a:defRPr>
            </a:lvl9pPr>
          </a:lstStyle>
          <a:p>
            <a:endParaRPr/>
          </a:p>
        </p:txBody>
      </p:sp>
      <p:sp>
        <p:nvSpPr>
          <p:cNvPr id="212" name="Google Shape;212;p13"/>
          <p:cNvSpPr txBox="1">
            <a:spLocks noGrp="1"/>
          </p:cNvSpPr>
          <p:nvPr>
            <p:ph type="subTitle" idx="14"/>
          </p:nvPr>
        </p:nvSpPr>
        <p:spPr>
          <a:xfrm>
            <a:off x="12321625" y="7899831"/>
            <a:ext cx="4731191" cy="934745"/>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Darker Grotesque Medium"/>
              <a:buNone/>
              <a:defRPr sz="3079"/>
            </a:lvl1pPr>
            <a:lvl2pPr lvl="1"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2pPr>
            <a:lvl3pPr lvl="2"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3pPr>
            <a:lvl4pPr lvl="3"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4pPr>
            <a:lvl5pPr lvl="4"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5pPr>
            <a:lvl6pPr lvl="5"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6pPr>
            <a:lvl7pPr lvl="6"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7pPr>
            <a:lvl8pPr lvl="7"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8pPr>
            <a:lvl9pPr lvl="8" rtl="0">
              <a:spcBef>
                <a:spcPts val="0"/>
              </a:spcBef>
              <a:spcAft>
                <a:spcPts val="0"/>
              </a:spcAft>
              <a:buSzPts val="1400"/>
              <a:buFont typeface="Darker Grotesque Medium"/>
              <a:buNone/>
              <a:defRPr>
                <a:latin typeface="Darker Grotesque Medium"/>
                <a:ea typeface="Darker Grotesque Medium"/>
                <a:cs typeface="Darker Grotesque Medium"/>
                <a:sym typeface="Darker Grotesque Medium"/>
              </a:defRPr>
            </a:lvl9pPr>
          </a:lstStyle>
          <a:p>
            <a:endParaRPr/>
          </a:p>
        </p:txBody>
      </p:sp>
      <p:sp>
        <p:nvSpPr>
          <p:cNvPr id="213" name="Google Shape;213;p13"/>
          <p:cNvSpPr txBox="1">
            <a:spLocks noGrp="1"/>
          </p:cNvSpPr>
          <p:nvPr>
            <p:ph type="title" idx="15" hasCustomPrompt="1"/>
          </p:nvPr>
        </p:nvSpPr>
        <p:spPr>
          <a:xfrm>
            <a:off x="2311070" y="6633987"/>
            <a:ext cx="2216200" cy="2200589"/>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6595" b="1">
                <a:solidFill>
                  <a:schemeClr val="dk1"/>
                </a:solidFill>
              </a:defRPr>
            </a:lvl1pPr>
            <a:lvl2pPr lvl="1" algn="ctr" rtl="0">
              <a:spcBef>
                <a:spcPts val="0"/>
              </a:spcBef>
              <a:spcAft>
                <a:spcPts val="0"/>
              </a:spcAft>
              <a:buClr>
                <a:schemeClr val="dk1"/>
              </a:buClr>
              <a:buSzPts val="2000"/>
              <a:buNone/>
              <a:defRPr sz="4397">
                <a:solidFill>
                  <a:schemeClr val="dk1"/>
                </a:solidFill>
              </a:defRPr>
            </a:lvl2pPr>
            <a:lvl3pPr lvl="2" algn="ctr" rtl="0">
              <a:spcBef>
                <a:spcPts val="0"/>
              </a:spcBef>
              <a:spcAft>
                <a:spcPts val="0"/>
              </a:spcAft>
              <a:buClr>
                <a:schemeClr val="dk1"/>
              </a:buClr>
              <a:buSzPts val="2000"/>
              <a:buNone/>
              <a:defRPr sz="4397">
                <a:solidFill>
                  <a:schemeClr val="dk1"/>
                </a:solidFill>
              </a:defRPr>
            </a:lvl3pPr>
            <a:lvl4pPr lvl="3" algn="ctr" rtl="0">
              <a:spcBef>
                <a:spcPts val="0"/>
              </a:spcBef>
              <a:spcAft>
                <a:spcPts val="0"/>
              </a:spcAft>
              <a:buClr>
                <a:schemeClr val="dk1"/>
              </a:buClr>
              <a:buSzPts val="2000"/>
              <a:buNone/>
              <a:defRPr sz="4397">
                <a:solidFill>
                  <a:schemeClr val="dk1"/>
                </a:solidFill>
              </a:defRPr>
            </a:lvl4pPr>
            <a:lvl5pPr lvl="4" algn="ctr" rtl="0">
              <a:spcBef>
                <a:spcPts val="0"/>
              </a:spcBef>
              <a:spcAft>
                <a:spcPts val="0"/>
              </a:spcAft>
              <a:buClr>
                <a:schemeClr val="dk1"/>
              </a:buClr>
              <a:buSzPts val="2000"/>
              <a:buNone/>
              <a:defRPr sz="4397">
                <a:solidFill>
                  <a:schemeClr val="dk1"/>
                </a:solidFill>
              </a:defRPr>
            </a:lvl5pPr>
            <a:lvl6pPr lvl="5" algn="ctr" rtl="0">
              <a:spcBef>
                <a:spcPts val="0"/>
              </a:spcBef>
              <a:spcAft>
                <a:spcPts val="0"/>
              </a:spcAft>
              <a:buClr>
                <a:schemeClr val="dk1"/>
              </a:buClr>
              <a:buSzPts val="2000"/>
              <a:buNone/>
              <a:defRPr sz="4397">
                <a:solidFill>
                  <a:schemeClr val="dk1"/>
                </a:solidFill>
              </a:defRPr>
            </a:lvl6pPr>
            <a:lvl7pPr lvl="6" algn="ctr" rtl="0">
              <a:spcBef>
                <a:spcPts val="0"/>
              </a:spcBef>
              <a:spcAft>
                <a:spcPts val="0"/>
              </a:spcAft>
              <a:buClr>
                <a:schemeClr val="dk1"/>
              </a:buClr>
              <a:buSzPts val="2000"/>
              <a:buNone/>
              <a:defRPr sz="4397">
                <a:solidFill>
                  <a:schemeClr val="dk1"/>
                </a:solidFill>
              </a:defRPr>
            </a:lvl7pPr>
            <a:lvl8pPr lvl="7" algn="ctr" rtl="0">
              <a:spcBef>
                <a:spcPts val="0"/>
              </a:spcBef>
              <a:spcAft>
                <a:spcPts val="0"/>
              </a:spcAft>
              <a:buClr>
                <a:schemeClr val="dk1"/>
              </a:buClr>
              <a:buSzPts val="2000"/>
              <a:buNone/>
              <a:defRPr sz="4397">
                <a:solidFill>
                  <a:schemeClr val="dk1"/>
                </a:solidFill>
              </a:defRPr>
            </a:lvl8pPr>
            <a:lvl9pPr lvl="8" algn="ctr" rtl="0">
              <a:spcBef>
                <a:spcPts val="0"/>
              </a:spcBef>
              <a:spcAft>
                <a:spcPts val="0"/>
              </a:spcAft>
              <a:buClr>
                <a:schemeClr val="dk1"/>
              </a:buClr>
              <a:buSzPts val="2000"/>
              <a:buNone/>
              <a:defRPr sz="4397">
                <a:solidFill>
                  <a:schemeClr val="dk1"/>
                </a:solidFill>
              </a:defRPr>
            </a:lvl9pPr>
          </a:lstStyle>
          <a:p>
            <a:r>
              <a:t>xx%</a:t>
            </a:r>
          </a:p>
        </p:txBody>
      </p:sp>
    </p:spTree>
    <p:extLst>
      <p:ext uri="{BB962C8B-B14F-4D97-AF65-F5344CB8AC3E}">
        <p14:creationId xmlns:p14="http://schemas.microsoft.com/office/powerpoint/2010/main" val="22582265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itle 1"/>
          <p:cNvSpPr>
            <a:spLocks noGrp="1"/>
          </p:cNvSpPr>
          <p:nvPr>
            <p:ph type="ctrTitle"/>
          </p:nvPr>
        </p:nvSpPr>
        <p:spPr>
          <a:xfrm>
            <a:off x="2887346" y="2188451"/>
            <a:ext cx="14329408" cy="4221519"/>
          </a:xfrm>
        </p:spPr>
        <p:txBody>
          <a:bodyPr anchor="b">
            <a:normAutofit/>
          </a:bodyPr>
          <a:lstStyle>
            <a:lvl1pPr algn="ctr">
              <a:defRPr sz="7915"/>
            </a:lvl1pPr>
          </a:lstStyle>
          <a:p>
            <a:r>
              <a:rPr lang="en-US"/>
              <a:t>Click to edit Master title style</a:t>
            </a:r>
            <a:endParaRPr lang="en-US" dirty="0"/>
          </a:p>
        </p:txBody>
      </p:sp>
      <p:sp>
        <p:nvSpPr>
          <p:cNvPr id="3" name="Subtitle 2"/>
          <p:cNvSpPr>
            <a:spLocks noGrp="1"/>
          </p:cNvSpPr>
          <p:nvPr>
            <p:ph type="subTitle" idx="1"/>
          </p:nvPr>
        </p:nvSpPr>
        <p:spPr>
          <a:xfrm>
            <a:off x="2887346" y="6538173"/>
            <a:ext cx="14329408" cy="2307588"/>
          </a:xfrm>
        </p:spPr>
        <p:txBody>
          <a:bodyPr>
            <a:normAutofit/>
          </a:bodyPr>
          <a:lstStyle>
            <a:lvl1pPr marL="0" indent="0" algn="ctr">
              <a:buNone/>
              <a:defRPr sz="3628">
                <a:solidFill>
                  <a:schemeClr val="bg1">
                    <a:lumMod val="50000"/>
                  </a:schemeClr>
                </a:solidFill>
              </a:defRPr>
            </a:lvl1pPr>
            <a:lvl2pPr marL="753923" indent="0" algn="ctr">
              <a:buNone/>
              <a:defRPr sz="3298"/>
            </a:lvl2pPr>
            <a:lvl3pPr marL="1507846" indent="0" algn="ctr">
              <a:buNone/>
              <a:defRPr sz="2968"/>
            </a:lvl3pPr>
            <a:lvl4pPr marL="2261768" indent="0" algn="ctr">
              <a:buNone/>
              <a:defRPr sz="2638"/>
            </a:lvl4pPr>
            <a:lvl5pPr marL="3015691" indent="0" algn="ctr">
              <a:buNone/>
              <a:defRPr sz="2638"/>
            </a:lvl5pPr>
            <a:lvl6pPr marL="3769614" indent="0" algn="ctr">
              <a:buNone/>
              <a:defRPr sz="2638"/>
            </a:lvl6pPr>
            <a:lvl7pPr marL="4523537" indent="0" algn="ctr">
              <a:buNone/>
              <a:defRPr sz="2638"/>
            </a:lvl7pPr>
            <a:lvl8pPr marL="5277460" indent="0" algn="ctr">
              <a:buNone/>
              <a:defRPr sz="2638"/>
            </a:lvl8pPr>
            <a:lvl9pPr marL="6031382" indent="0" algn="ctr">
              <a:buNone/>
              <a:defRPr sz="2638"/>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92AE38-42F1-4D60-B611-E48555433E67}" type="datetime1">
              <a:rPr lang="en-US" smtClean="0"/>
              <a:t>11/13/2024</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026777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506775" y="3982414"/>
            <a:ext cx="17089517" cy="5760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C4AA28-9445-48CC-8307-F304BB78F158}" type="datetime1">
              <a:rPr lang="en-US" smtClean="0"/>
              <a:t>11/13/2024</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021091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itle 1"/>
          <p:cNvSpPr>
            <a:spLocks noGrp="1"/>
          </p:cNvSpPr>
          <p:nvPr>
            <p:ph type="title"/>
          </p:nvPr>
        </p:nvSpPr>
        <p:spPr>
          <a:xfrm>
            <a:off x="1506775" y="1393981"/>
            <a:ext cx="17069608" cy="4604445"/>
          </a:xfrm>
        </p:spPr>
        <p:txBody>
          <a:bodyPr anchor="b">
            <a:normAutofit/>
          </a:bodyPr>
          <a:lstStyle>
            <a:lvl1pPr>
              <a:defRPr sz="6596"/>
            </a:lvl1pPr>
          </a:lstStyle>
          <a:p>
            <a:r>
              <a:rPr lang="en-US"/>
              <a:t>Click to edit Master title style</a:t>
            </a:r>
            <a:endParaRPr lang="en-US" dirty="0"/>
          </a:p>
        </p:txBody>
      </p:sp>
      <p:sp>
        <p:nvSpPr>
          <p:cNvPr id="3" name="Text Placeholder 2"/>
          <p:cNvSpPr>
            <a:spLocks noGrp="1"/>
          </p:cNvSpPr>
          <p:nvPr>
            <p:ph type="body" idx="1"/>
          </p:nvPr>
        </p:nvSpPr>
        <p:spPr>
          <a:xfrm>
            <a:off x="1506775" y="6153334"/>
            <a:ext cx="17069608" cy="2301841"/>
          </a:xfrm>
        </p:spPr>
        <p:txBody>
          <a:bodyPr>
            <a:normAutofit/>
          </a:bodyPr>
          <a:lstStyle>
            <a:lvl1pPr marL="0" indent="0" algn="ctr">
              <a:buNone/>
              <a:defRPr sz="3298">
                <a:solidFill>
                  <a:schemeClr val="bg1">
                    <a:lumMod val="50000"/>
                  </a:schemeClr>
                </a:solidFill>
              </a:defRPr>
            </a:lvl1pPr>
            <a:lvl2pPr marL="753923" indent="0">
              <a:buNone/>
              <a:defRPr sz="3298">
                <a:solidFill>
                  <a:schemeClr val="tx1">
                    <a:tint val="75000"/>
                  </a:schemeClr>
                </a:solidFill>
              </a:defRPr>
            </a:lvl2pPr>
            <a:lvl3pPr marL="1507846" indent="0">
              <a:buNone/>
              <a:defRPr sz="2968">
                <a:solidFill>
                  <a:schemeClr val="tx1">
                    <a:tint val="75000"/>
                  </a:schemeClr>
                </a:solidFill>
              </a:defRPr>
            </a:lvl3pPr>
            <a:lvl4pPr marL="2261768" indent="0">
              <a:buNone/>
              <a:defRPr sz="2638">
                <a:solidFill>
                  <a:schemeClr val="tx1">
                    <a:tint val="75000"/>
                  </a:schemeClr>
                </a:solidFill>
              </a:defRPr>
            </a:lvl4pPr>
            <a:lvl5pPr marL="3015691" indent="0">
              <a:buNone/>
              <a:defRPr sz="2638">
                <a:solidFill>
                  <a:schemeClr val="tx1">
                    <a:tint val="75000"/>
                  </a:schemeClr>
                </a:solidFill>
              </a:defRPr>
            </a:lvl5pPr>
            <a:lvl6pPr marL="3769614" indent="0">
              <a:buNone/>
              <a:defRPr sz="2638">
                <a:solidFill>
                  <a:schemeClr val="tx1">
                    <a:tint val="75000"/>
                  </a:schemeClr>
                </a:solidFill>
              </a:defRPr>
            </a:lvl6pPr>
            <a:lvl7pPr marL="4523537" indent="0">
              <a:buNone/>
              <a:defRPr sz="2638">
                <a:solidFill>
                  <a:schemeClr val="tx1">
                    <a:tint val="75000"/>
                  </a:schemeClr>
                </a:solidFill>
              </a:defRPr>
            </a:lvl7pPr>
            <a:lvl8pPr marL="5277460" indent="0">
              <a:buNone/>
              <a:defRPr sz="2638">
                <a:solidFill>
                  <a:schemeClr val="tx1">
                    <a:tint val="75000"/>
                  </a:schemeClr>
                </a:solidFill>
              </a:defRPr>
            </a:lvl8pPr>
            <a:lvl9pPr marL="6031382" indent="0">
              <a:buNone/>
              <a:defRPr sz="263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5EDE88-57FB-4075-B992-E13F9DCBAE0E}" type="datetime1">
              <a:rPr lang="en-US" smtClean="0"/>
              <a:t>11/13/2024</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80457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14" name="Title 1"/>
          <p:cNvSpPr>
            <a:spLocks noGrp="1"/>
          </p:cNvSpPr>
          <p:nvPr>
            <p:ph type="title"/>
          </p:nvPr>
        </p:nvSpPr>
        <p:spPr>
          <a:xfrm>
            <a:off x="1506778" y="1040598"/>
            <a:ext cx="17090548" cy="268542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506775" y="3982414"/>
            <a:ext cx="8419624" cy="5760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10177701" y="3982414"/>
            <a:ext cx="8418592" cy="57607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539793-5BF5-460C-BEDC-41C14CBA610C}" type="datetime1">
              <a:rPr lang="en-US" smtClean="0"/>
              <a:t>11/13/2024</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42488397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14" name="Title 1"/>
          <p:cNvSpPr>
            <a:spLocks noGrp="1"/>
          </p:cNvSpPr>
          <p:nvPr>
            <p:ph type="title"/>
          </p:nvPr>
        </p:nvSpPr>
        <p:spPr>
          <a:xfrm>
            <a:off x="1506778" y="1040598"/>
            <a:ext cx="17090548" cy="26854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90247" y="3989018"/>
            <a:ext cx="8036156" cy="1144027"/>
          </a:xfrm>
        </p:spPr>
        <p:txBody>
          <a:bodyPr anchor="b">
            <a:noAutofit/>
          </a:bodyPr>
          <a:lstStyle>
            <a:lvl1pPr marL="0" indent="0">
              <a:lnSpc>
                <a:spcPct val="85000"/>
              </a:lnSpc>
              <a:buNone/>
              <a:defRPr sz="4287"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12" name="Content Placeholder 3"/>
          <p:cNvSpPr>
            <a:spLocks noGrp="1"/>
          </p:cNvSpPr>
          <p:nvPr>
            <p:ph sz="quarter" idx="13"/>
          </p:nvPr>
        </p:nvSpPr>
        <p:spPr>
          <a:xfrm>
            <a:off x="1506776" y="5133046"/>
            <a:ext cx="8419626" cy="4610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547435" y="3989018"/>
            <a:ext cx="8049891" cy="1144027"/>
          </a:xfrm>
        </p:spPr>
        <p:txBody>
          <a:bodyPr anchor="b">
            <a:noAutofit/>
          </a:bodyPr>
          <a:lstStyle>
            <a:lvl1pPr marL="0" indent="0">
              <a:lnSpc>
                <a:spcPct val="85000"/>
              </a:lnSpc>
              <a:buNone/>
              <a:defRPr sz="4287"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13" name="Content Placeholder 5"/>
          <p:cNvSpPr>
            <a:spLocks noGrp="1"/>
          </p:cNvSpPr>
          <p:nvPr>
            <p:ph sz="quarter" idx="14"/>
          </p:nvPr>
        </p:nvSpPr>
        <p:spPr>
          <a:xfrm>
            <a:off x="10177701" y="5133046"/>
            <a:ext cx="8418594" cy="4610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FA4526-8D42-43A4-8B4F-FBFE9A3C1D1C}" type="datetime1">
              <a:rPr lang="en-US" smtClean="0"/>
              <a:t>11/13/2024</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3629740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B0E687-DF63-4668-BEF5-5D6EB817E69E}" type="datetime1">
              <a:rPr lang="en-US" smtClean="0"/>
              <a:t>11/13/2024</a:t>
            </a:fld>
            <a:endParaRPr lang="en-US"/>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3813683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2638663" y="4015476"/>
            <a:ext cx="14826774" cy="2769108"/>
          </a:xfrm>
          <a:solidFill>
            <a:srgbClr val="FFFFFF"/>
          </a:solidFill>
          <a:ln w="38100">
            <a:solidFill>
              <a:srgbClr val="404040"/>
            </a:solidFill>
          </a:ln>
        </p:spPr>
        <p:txBody>
          <a:bodyPr lIns="274320" rIns="274320" anchor="ctr" anchorCtr="1">
            <a:normAutofit/>
          </a:bodyPr>
          <a:lstStyle>
            <a:lvl1pPr>
              <a:defRPr sz="6266">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4444263" y="7322620"/>
            <a:ext cx="11215575" cy="2128383"/>
          </a:xfrm>
        </p:spPr>
        <p:txBody>
          <a:bodyPr anchor="t" anchorCtr="1">
            <a:normAutofit/>
          </a:bodyPr>
          <a:lstStyle>
            <a:lvl1pPr marL="0" indent="0">
              <a:buNone/>
              <a:defRPr sz="3298">
                <a:solidFill>
                  <a:schemeClr val="tx1"/>
                </a:solidFill>
              </a:defRPr>
            </a:lvl1pPr>
            <a:lvl2pPr marL="753923" indent="0">
              <a:buNone/>
              <a:defRPr sz="3298">
                <a:solidFill>
                  <a:schemeClr val="tx1">
                    <a:tint val="75000"/>
                  </a:schemeClr>
                </a:solidFill>
              </a:defRPr>
            </a:lvl2pPr>
            <a:lvl3pPr marL="1507846" indent="0">
              <a:buNone/>
              <a:defRPr sz="2968">
                <a:solidFill>
                  <a:schemeClr val="tx1">
                    <a:tint val="75000"/>
                  </a:schemeClr>
                </a:solidFill>
              </a:defRPr>
            </a:lvl3pPr>
            <a:lvl4pPr marL="2261768" indent="0">
              <a:buNone/>
              <a:defRPr sz="2638">
                <a:solidFill>
                  <a:schemeClr val="tx1">
                    <a:tint val="75000"/>
                  </a:schemeClr>
                </a:solidFill>
              </a:defRPr>
            </a:lvl4pPr>
            <a:lvl5pPr marL="3015691" indent="0">
              <a:buNone/>
              <a:defRPr sz="2638">
                <a:solidFill>
                  <a:schemeClr val="tx1">
                    <a:tint val="75000"/>
                  </a:schemeClr>
                </a:solidFill>
              </a:defRPr>
            </a:lvl5pPr>
            <a:lvl6pPr marL="3769614" indent="0">
              <a:buNone/>
              <a:defRPr sz="2638">
                <a:solidFill>
                  <a:schemeClr val="tx1">
                    <a:tint val="75000"/>
                  </a:schemeClr>
                </a:solidFill>
              </a:defRPr>
            </a:lvl6pPr>
            <a:lvl7pPr marL="4523537" indent="0">
              <a:buNone/>
              <a:defRPr sz="2638">
                <a:solidFill>
                  <a:schemeClr val="tx1">
                    <a:tint val="75000"/>
                  </a:schemeClr>
                </a:solidFill>
              </a:defRPr>
            </a:lvl7pPr>
            <a:lvl8pPr marL="5277460" indent="0">
              <a:buNone/>
              <a:defRPr sz="2638">
                <a:solidFill>
                  <a:schemeClr val="tx1">
                    <a:tint val="75000"/>
                  </a:schemeClr>
                </a:solidFill>
              </a:defRPr>
            </a:lvl8pPr>
            <a:lvl9pPr marL="6031382" indent="0">
              <a:buNone/>
              <a:defRPr sz="2638">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CD8FD75-CB9F-47A5-8E88-0963CA709B5D}" type="datetime1">
              <a:rPr lang="en-US" smtClean="0"/>
              <a:t>11/13/2024</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353806301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Date Placeholder 1"/>
          <p:cNvSpPr>
            <a:spLocks noGrp="1"/>
          </p:cNvSpPr>
          <p:nvPr>
            <p:ph type="dt" sz="half" idx="10"/>
          </p:nvPr>
        </p:nvSpPr>
        <p:spPr/>
        <p:txBody>
          <a:bodyPr/>
          <a:lstStyle/>
          <a:p>
            <a:fld id="{311FEDBD-EA06-4C1A-87CC-AFF588B641E3}" type="datetime1">
              <a:rPr lang="en-US" smtClean="0"/>
              <a:t>11/13/2024</a:t>
            </a:fld>
            <a:endParaRPr lang="en-US"/>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4191389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itle 1"/>
          <p:cNvSpPr>
            <a:spLocks noGrp="1"/>
          </p:cNvSpPr>
          <p:nvPr>
            <p:ph type="title"/>
          </p:nvPr>
        </p:nvSpPr>
        <p:spPr>
          <a:xfrm>
            <a:off x="1506777" y="1025596"/>
            <a:ext cx="6489786" cy="3403934"/>
          </a:xfrm>
        </p:spPr>
        <p:txBody>
          <a:bodyPr anchor="b"/>
          <a:lstStyle>
            <a:lvl1pPr algn="ctr">
              <a:defRPr sz="5277"/>
            </a:lvl1pPr>
          </a:lstStyle>
          <a:p>
            <a:r>
              <a:rPr lang="en-US"/>
              <a:t>Click to edit Master title style</a:t>
            </a:r>
            <a:endParaRPr lang="en-US" dirty="0"/>
          </a:p>
        </p:txBody>
      </p:sp>
      <p:sp>
        <p:nvSpPr>
          <p:cNvPr id="10" name="Content Placeholder 2"/>
          <p:cNvSpPr>
            <a:spLocks noGrp="1"/>
          </p:cNvSpPr>
          <p:nvPr>
            <p:ph sz="quarter" idx="13"/>
          </p:nvPr>
        </p:nvSpPr>
        <p:spPr>
          <a:xfrm>
            <a:off x="8373514" y="1025596"/>
            <a:ext cx="10223810" cy="8717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06776" y="4429530"/>
            <a:ext cx="6489787" cy="5313628"/>
          </a:xfrm>
        </p:spPr>
        <p:txBody>
          <a:bodyPr/>
          <a:lstStyle>
            <a:lvl1pPr marL="0" indent="0" algn="ctr">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p:cNvSpPr>
            <a:spLocks noGrp="1"/>
          </p:cNvSpPr>
          <p:nvPr>
            <p:ph type="dt" sz="half" idx="10"/>
          </p:nvPr>
        </p:nvSpPr>
        <p:spPr/>
        <p:txBody>
          <a:bodyPr/>
          <a:lstStyle/>
          <a:p>
            <a:fld id="{54605CCF-7423-4D68-B7B7-2ACBCC883181}" type="datetime1">
              <a:rPr lang="en-US" smtClean="0"/>
              <a:t>11/13/2024</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32350089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itle 1"/>
          <p:cNvSpPr>
            <a:spLocks noGrp="1"/>
          </p:cNvSpPr>
          <p:nvPr>
            <p:ph type="title"/>
          </p:nvPr>
        </p:nvSpPr>
        <p:spPr>
          <a:xfrm>
            <a:off x="1506776" y="1025595"/>
            <a:ext cx="9786517" cy="3403938"/>
          </a:xfrm>
        </p:spPr>
        <p:txBody>
          <a:bodyPr anchor="b"/>
          <a:lstStyle>
            <a:lvl1pPr algn="ctr">
              <a:defRPr sz="5277"/>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43191" y="1025597"/>
            <a:ext cx="5367950" cy="8717562"/>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5277"/>
            </a:lvl1pPr>
            <a:lvl2pPr marL="753923" indent="0">
              <a:buNone/>
              <a:defRPr sz="4617"/>
            </a:lvl2pPr>
            <a:lvl3pPr marL="1507846" indent="0">
              <a:buNone/>
              <a:defRPr sz="3958"/>
            </a:lvl3pPr>
            <a:lvl4pPr marL="2261768" indent="0">
              <a:buNone/>
              <a:defRPr sz="3298"/>
            </a:lvl4pPr>
            <a:lvl5pPr marL="3015691" indent="0">
              <a:buNone/>
              <a:defRPr sz="3298"/>
            </a:lvl5pPr>
            <a:lvl6pPr marL="3769614" indent="0">
              <a:buNone/>
              <a:defRPr sz="3298"/>
            </a:lvl6pPr>
            <a:lvl7pPr marL="4523537" indent="0">
              <a:buNone/>
              <a:defRPr sz="3298"/>
            </a:lvl7pPr>
            <a:lvl8pPr marL="5277460" indent="0">
              <a:buNone/>
              <a:defRPr sz="3298"/>
            </a:lvl8pPr>
            <a:lvl9pPr marL="6031382" indent="0">
              <a:buNone/>
              <a:defRPr sz="3298"/>
            </a:lvl9pPr>
          </a:lstStyle>
          <a:p>
            <a:r>
              <a:rPr lang="en-US"/>
              <a:t>Click icon to add picture</a:t>
            </a:r>
            <a:endParaRPr lang="en-US" dirty="0"/>
          </a:p>
        </p:txBody>
      </p:sp>
      <p:sp>
        <p:nvSpPr>
          <p:cNvPr id="4" name="Text Placeholder 3"/>
          <p:cNvSpPr>
            <a:spLocks noGrp="1"/>
          </p:cNvSpPr>
          <p:nvPr>
            <p:ph type="body" sz="half" idx="2"/>
          </p:nvPr>
        </p:nvSpPr>
        <p:spPr>
          <a:xfrm>
            <a:off x="1506809" y="4429531"/>
            <a:ext cx="9786484" cy="5313626"/>
          </a:xfrm>
        </p:spPr>
        <p:txBody>
          <a:bodyPr/>
          <a:lstStyle>
            <a:lvl1pPr marL="0" indent="0" algn="ctr">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p:cNvSpPr>
            <a:spLocks noGrp="1"/>
          </p:cNvSpPr>
          <p:nvPr>
            <p:ph type="dt" sz="half" idx="10"/>
          </p:nvPr>
        </p:nvSpPr>
        <p:spPr/>
        <p:txBody>
          <a:bodyPr/>
          <a:lstStyle/>
          <a:p>
            <a:fld id="{366BC6DE-64AE-4ECB-BDD4-2AC2B4C1F02E}" type="datetime1">
              <a:rPr lang="en-US" smtClean="0"/>
              <a:t>11/13/2024</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8638456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itle 1"/>
          <p:cNvSpPr>
            <a:spLocks noGrp="1"/>
          </p:cNvSpPr>
          <p:nvPr>
            <p:ph type="title"/>
          </p:nvPr>
        </p:nvSpPr>
        <p:spPr>
          <a:xfrm>
            <a:off x="1506808" y="7216474"/>
            <a:ext cx="17090517" cy="1365459"/>
          </a:xfrm>
        </p:spPr>
        <p:txBody>
          <a:bodyPr anchor="b"/>
          <a:lstStyle>
            <a:lvl1pPr>
              <a:defRPr sz="5277"/>
            </a:lvl1pPr>
          </a:lstStyle>
          <a:p>
            <a:r>
              <a:rPr lang="en-US"/>
              <a:t>Click to edit Master title style</a:t>
            </a:r>
            <a:endParaRPr lang="en-US" dirty="0"/>
          </a:p>
        </p:txBody>
      </p:sp>
      <p:sp>
        <p:nvSpPr>
          <p:cNvPr id="3" name="Picture Placeholder 2"/>
          <p:cNvSpPr>
            <a:spLocks noGrp="1" noChangeAspect="1"/>
          </p:cNvSpPr>
          <p:nvPr>
            <p:ph type="pic" idx="1"/>
          </p:nvPr>
        </p:nvSpPr>
        <p:spPr>
          <a:xfrm>
            <a:off x="1953593" y="1174760"/>
            <a:ext cx="16196946" cy="540748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5277"/>
            </a:lvl1pPr>
            <a:lvl2pPr marL="753923" indent="0">
              <a:buNone/>
              <a:defRPr sz="4617"/>
            </a:lvl2pPr>
            <a:lvl3pPr marL="1507846" indent="0">
              <a:buNone/>
              <a:defRPr sz="3958"/>
            </a:lvl3pPr>
            <a:lvl4pPr marL="2261768" indent="0">
              <a:buNone/>
              <a:defRPr sz="3298"/>
            </a:lvl4pPr>
            <a:lvl5pPr marL="3015691" indent="0">
              <a:buNone/>
              <a:defRPr sz="3298"/>
            </a:lvl5pPr>
            <a:lvl6pPr marL="3769614" indent="0">
              <a:buNone/>
              <a:defRPr sz="3298"/>
            </a:lvl6pPr>
            <a:lvl7pPr marL="4523537" indent="0">
              <a:buNone/>
              <a:defRPr sz="3298"/>
            </a:lvl7pPr>
            <a:lvl8pPr marL="5277460" indent="0">
              <a:buNone/>
              <a:defRPr sz="3298"/>
            </a:lvl8pPr>
            <a:lvl9pPr marL="6031382" indent="0">
              <a:buNone/>
              <a:defRPr sz="3298"/>
            </a:lvl9pPr>
          </a:lstStyle>
          <a:p>
            <a:r>
              <a:rPr lang="en-US"/>
              <a:t>Click icon to add picture</a:t>
            </a:r>
            <a:endParaRPr lang="en-US" dirty="0"/>
          </a:p>
        </p:txBody>
      </p:sp>
      <p:sp>
        <p:nvSpPr>
          <p:cNvPr id="4" name="Text Placeholder 3"/>
          <p:cNvSpPr>
            <a:spLocks noGrp="1"/>
          </p:cNvSpPr>
          <p:nvPr>
            <p:ph type="body" sz="half" idx="2"/>
          </p:nvPr>
        </p:nvSpPr>
        <p:spPr>
          <a:xfrm>
            <a:off x="1506776" y="8594962"/>
            <a:ext cx="17090549" cy="1148196"/>
          </a:xfrm>
        </p:spPr>
        <p:txBody>
          <a:bodyPr/>
          <a:lstStyle>
            <a:lvl1pPr marL="0" indent="0" algn="ctr">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p:cNvSpPr>
            <a:spLocks noGrp="1"/>
          </p:cNvSpPr>
          <p:nvPr>
            <p:ph type="dt" sz="half" idx="10"/>
          </p:nvPr>
        </p:nvSpPr>
        <p:spPr/>
        <p:txBody>
          <a:bodyPr/>
          <a:lstStyle/>
          <a:p>
            <a:fld id="{24E69E0E-F767-4A00-98B2-61F14CADE9F2}" type="datetime1">
              <a:rPr lang="en-US" smtClean="0"/>
              <a:t>11/13/2024</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6999399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itle 1"/>
          <p:cNvSpPr>
            <a:spLocks noGrp="1"/>
          </p:cNvSpPr>
          <p:nvPr>
            <p:ph type="title"/>
          </p:nvPr>
        </p:nvSpPr>
        <p:spPr>
          <a:xfrm>
            <a:off x="1506776" y="1025595"/>
            <a:ext cx="17090549" cy="5766022"/>
          </a:xfrm>
        </p:spPr>
        <p:txBody>
          <a:bodyPr anchor="ctr"/>
          <a:lstStyle>
            <a:lvl1pPr algn="ctr">
              <a:defRPr sz="5277"/>
            </a:lvl1pPr>
          </a:lstStyle>
          <a:p>
            <a:r>
              <a:rPr lang="en-US"/>
              <a:t>Click to edit Master title style</a:t>
            </a:r>
            <a:endParaRPr lang="en-US" dirty="0"/>
          </a:p>
        </p:txBody>
      </p:sp>
      <p:sp>
        <p:nvSpPr>
          <p:cNvPr id="4" name="Text Placeholder 3"/>
          <p:cNvSpPr>
            <a:spLocks noGrp="1"/>
          </p:cNvSpPr>
          <p:nvPr>
            <p:ph type="body" sz="half" idx="2"/>
          </p:nvPr>
        </p:nvSpPr>
        <p:spPr>
          <a:xfrm>
            <a:off x="1506777" y="7074222"/>
            <a:ext cx="17090549" cy="2668937"/>
          </a:xfrm>
        </p:spPr>
        <p:txBody>
          <a:bodyPr anchor="ctr"/>
          <a:lstStyle>
            <a:lvl1pPr marL="0" indent="0" algn="ctr">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p:cNvSpPr>
            <a:spLocks noGrp="1"/>
          </p:cNvSpPr>
          <p:nvPr>
            <p:ph type="dt" sz="half" idx="10"/>
          </p:nvPr>
        </p:nvSpPr>
        <p:spPr/>
        <p:txBody>
          <a:bodyPr/>
          <a:lstStyle/>
          <a:p>
            <a:fld id="{4BBE91C1-2B90-4BF4-B0AF-5D8AF34F0F87}" type="datetime1">
              <a:rPr lang="en-US" smtClean="0"/>
              <a:t>11/13/2024</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41539486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itle 1"/>
          <p:cNvSpPr>
            <a:spLocks noGrp="1"/>
          </p:cNvSpPr>
          <p:nvPr>
            <p:ph type="title"/>
          </p:nvPr>
        </p:nvSpPr>
        <p:spPr>
          <a:xfrm>
            <a:off x="2384744" y="1025595"/>
            <a:ext cx="15339850" cy="5035284"/>
          </a:xfrm>
        </p:spPr>
        <p:txBody>
          <a:bodyPr anchor="ctr"/>
          <a:lstStyle>
            <a:lvl1pPr>
              <a:defRPr sz="5277"/>
            </a:lvl1pPr>
          </a:lstStyle>
          <a:p>
            <a:r>
              <a:rPr lang="en-US"/>
              <a:t>Click to edit Master title style</a:t>
            </a:r>
            <a:endParaRPr lang="en-US" dirty="0"/>
          </a:p>
        </p:txBody>
      </p:sp>
      <p:sp>
        <p:nvSpPr>
          <p:cNvPr id="12" name="Text Placeholder 3"/>
          <p:cNvSpPr>
            <a:spLocks noGrp="1"/>
          </p:cNvSpPr>
          <p:nvPr>
            <p:ph type="body" sz="half" idx="13"/>
          </p:nvPr>
        </p:nvSpPr>
        <p:spPr>
          <a:xfrm>
            <a:off x="2837271" y="6073544"/>
            <a:ext cx="14432176" cy="1000676"/>
          </a:xfrm>
        </p:spPr>
        <p:txBody>
          <a:bodyPr anchor="t">
            <a:normAutofit/>
          </a:bodyPr>
          <a:lstStyle>
            <a:lvl1pPr marL="0" indent="0">
              <a:buNone/>
              <a:defRPr sz="2309"/>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4" name="Text Placeholder 3"/>
          <p:cNvSpPr>
            <a:spLocks noGrp="1"/>
          </p:cNvSpPr>
          <p:nvPr>
            <p:ph type="body" sz="half" idx="2"/>
          </p:nvPr>
        </p:nvSpPr>
        <p:spPr>
          <a:xfrm>
            <a:off x="1506776" y="7356825"/>
            <a:ext cx="17090549" cy="2390790"/>
          </a:xfrm>
        </p:spPr>
        <p:txBody>
          <a:bodyPr anchor="ctr">
            <a:normAutofit/>
          </a:bodyPr>
          <a:lstStyle>
            <a:lvl1pPr marL="0" indent="0" algn="ctr">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p:cNvSpPr>
            <a:spLocks noGrp="1"/>
          </p:cNvSpPr>
          <p:nvPr>
            <p:ph type="dt" sz="half" idx="10"/>
          </p:nvPr>
        </p:nvSpPr>
        <p:spPr/>
        <p:txBody>
          <a:bodyPr/>
          <a:lstStyle/>
          <a:p>
            <a:fld id="{69BC2FA0-CD40-4916-A841-D7A9DFE01BFE}" type="datetime1">
              <a:rPr lang="en-US" smtClean="0"/>
              <a:t>11/13/2024</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F15528-21DE-4FAA-801E-634DDDAF4B2B}" type="slidenum">
              <a:rPr lang="en-GB" smtClean="0"/>
              <a:t>‹#›</a:t>
            </a:fld>
            <a:endParaRPr lang="en-GB"/>
          </a:p>
        </p:txBody>
      </p:sp>
      <p:sp>
        <p:nvSpPr>
          <p:cNvPr id="13" name="TextBox 12"/>
          <p:cNvSpPr txBox="1"/>
          <p:nvPr/>
        </p:nvSpPr>
        <p:spPr>
          <a:xfrm>
            <a:off x="1651412" y="1268815"/>
            <a:ext cx="1005205" cy="983831"/>
          </a:xfrm>
          <a:prstGeom prst="rect">
            <a:avLst/>
          </a:prstGeom>
        </p:spPr>
        <p:txBody>
          <a:bodyPr vert="horz" lIns="150781" tIns="75390" rIns="150781" bIns="753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3192" dirty="0">
                <a:solidFill>
                  <a:schemeClr val="tx1"/>
                </a:solidFill>
                <a:effectLst/>
              </a:rPr>
              <a:t>“</a:t>
            </a:r>
          </a:p>
        </p:txBody>
      </p:sp>
      <p:sp>
        <p:nvSpPr>
          <p:cNvPr id="14" name="TextBox 13"/>
          <p:cNvSpPr txBox="1"/>
          <p:nvPr/>
        </p:nvSpPr>
        <p:spPr>
          <a:xfrm>
            <a:off x="17408973" y="5036418"/>
            <a:ext cx="1005205" cy="983831"/>
          </a:xfrm>
          <a:prstGeom prst="rect">
            <a:avLst/>
          </a:prstGeom>
        </p:spPr>
        <p:txBody>
          <a:bodyPr vert="horz" lIns="150781" tIns="75390" rIns="150781" bIns="753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3192" dirty="0">
                <a:solidFill>
                  <a:schemeClr val="tx1"/>
                </a:solidFill>
                <a:effectLst/>
              </a:rPr>
              <a:t>”</a:t>
            </a:r>
          </a:p>
        </p:txBody>
      </p:sp>
    </p:spTree>
    <p:extLst>
      <p:ext uri="{BB962C8B-B14F-4D97-AF65-F5344CB8AC3E}">
        <p14:creationId xmlns:p14="http://schemas.microsoft.com/office/powerpoint/2010/main" val="3210173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itle 1"/>
          <p:cNvSpPr>
            <a:spLocks noGrp="1"/>
          </p:cNvSpPr>
          <p:nvPr>
            <p:ph type="title"/>
          </p:nvPr>
        </p:nvSpPr>
        <p:spPr>
          <a:xfrm>
            <a:off x="1506777" y="3598201"/>
            <a:ext cx="17090549" cy="4225930"/>
          </a:xfrm>
        </p:spPr>
        <p:txBody>
          <a:bodyPr anchor="b"/>
          <a:lstStyle>
            <a:lvl1pPr algn="ctr">
              <a:defRPr sz="5277"/>
            </a:lvl1pPr>
          </a:lstStyle>
          <a:p>
            <a:r>
              <a:rPr lang="en-US"/>
              <a:t>Click to edit Master title style</a:t>
            </a:r>
            <a:endParaRPr lang="en-US" dirty="0"/>
          </a:p>
        </p:txBody>
      </p:sp>
      <p:sp>
        <p:nvSpPr>
          <p:cNvPr id="4" name="Text Placeholder 3"/>
          <p:cNvSpPr>
            <a:spLocks noGrp="1"/>
          </p:cNvSpPr>
          <p:nvPr>
            <p:ph type="body" sz="half" idx="2"/>
          </p:nvPr>
        </p:nvSpPr>
        <p:spPr>
          <a:xfrm>
            <a:off x="1506777" y="7843947"/>
            <a:ext cx="17090549" cy="1919028"/>
          </a:xfrm>
        </p:spPr>
        <p:txBody>
          <a:bodyPr anchor="t"/>
          <a:lstStyle>
            <a:lvl1pPr marL="0" indent="0" algn="ctr">
              <a:buNone/>
              <a:defRPr sz="2638"/>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5" name="Date Placeholder 4"/>
          <p:cNvSpPr>
            <a:spLocks noGrp="1"/>
          </p:cNvSpPr>
          <p:nvPr>
            <p:ph type="dt" sz="half" idx="10"/>
          </p:nvPr>
        </p:nvSpPr>
        <p:spPr/>
        <p:txBody>
          <a:bodyPr/>
          <a:lstStyle/>
          <a:p>
            <a:fld id="{A816A4B4-38C8-4915-8124-A63A8E1CDD77}" type="datetime1">
              <a:rPr lang="en-US" smtClean="0"/>
              <a:t>11/13/2024</a:t>
            </a:fld>
            <a:endParaRPr lang="en-US"/>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35948203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15" name="Title 1"/>
          <p:cNvSpPr>
            <a:spLocks noGrp="1"/>
          </p:cNvSpPr>
          <p:nvPr>
            <p:ph type="title"/>
          </p:nvPr>
        </p:nvSpPr>
        <p:spPr>
          <a:xfrm>
            <a:off x="1506776" y="1025596"/>
            <a:ext cx="17090549" cy="270042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506775" y="3982415"/>
            <a:ext cx="5439874" cy="969507"/>
          </a:xfrm>
        </p:spPr>
        <p:txBody>
          <a:bodyPr anchor="b">
            <a:noAutofit/>
          </a:bodyPr>
          <a:lstStyle>
            <a:lvl1pPr marL="0" indent="0" algn="ctr">
              <a:lnSpc>
                <a:spcPct val="85000"/>
              </a:lnSpc>
              <a:buNone/>
              <a:defRPr sz="395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8" name="Text Placeholder 3"/>
          <p:cNvSpPr>
            <a:spLocks noGrp="1"/>
          </p:cNvSpPr>
          <p:nvPr>
            <p:ph type="body" sz="half" idx="15"/>
          </p:nvPr>
        </p:nvSpPr>
        <p:spPr>
          <a:xfrm>
            <a:off x="1506775" y="4951923"/>
            <a:ext cx="5439874" cy="4791236"/>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9" name="Text Placeholder 4"/>
          <p:cNvSpPr>
            <a:spLocks noGrp="1"/>
          </p:cNvSpPr>
          <p:nvPr>
            <p:ph type="body" sz="quarter" idx="3"/>
          </p:nvPr>
        </p:nvSpPr>
        <p:spPr>
          <a:xfrm>
            <a:off x="7341805" y="3982415"/>
            <a:ext cx="5427581" cy="969507"/>
          </a:xfrm>
        </p:spPr>
        <p:txBody>
          <a:bodyPr anchor="b">
            <a:noAutofit/>
          </a:bodyPr>
          <a:lstStyle>
            <a:lvl1pPr marL="0" indent="0" algn="ctr">
              <a:lnSpc>
                <a:spcPct val="85000"/>
              </a:lnSpc>
              <a:buNone/>
              <a:defRPr sz="395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10" name="Text Placeholder 3"/>
          <p:cNvSpPr>
            <a:spLocks noGrp="1"/>
          </p:cNvSpPr>
          <p:nvPr>
            <p:ph type="body" sz="half" idx="16"/>
          </p:nvPr>
        </p:nvSpPr>
        <p:spPr>
          <a:xfrm>
            <a:off x="7323599" y="4951923"/>
            <a:ext cx="5447088" cy="4791236"/>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11" name="Text Placeholder 4"/>
          <p:cNvSpPr>
            <a:spLocks noGrp="1"/>
          </p:cNvSpPr>
          <p:nvPr>
            <p:ph type="body" sz="quarter" idx="13"/>
          </p:nvPr>
        </p:nvSpPr>
        <p:spPr>
          <a:xfrm>
            <a:off x="13147636" y="3982415"/>
            <a:ext cx="5449689" cy="969507"/>
          </a:xfrm>
        </p:spPr>
        <p:txBody>
          <a:bodyPr anchor="b">
            <a:noAutofit/>
          </a:bodyPr>
          <a:lstStyle>
            <a:lvl1pPr marL="0" indent="0" algn="ctr">
              <a:lnSpc>
                <a:spcPct val="85000"/>
              </a:lnSpc>
              <a:buNone/>
              <a:defRPr sz="395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12" name="Text Placeholder 3"/>
          <p:cNvSpPr>
            <a:spLocks noGrp="1"/>
          </p:cNvSpPr>
          <p:nvPr>
            <p:ph type="body" sz="half" idx="17"/>
          </p:nvPr>
        </p:nvSpPr>
        <p:spPr>
          <a:xfrm>
            <a:off x="13147636" y="4951923"/>
            <a:ext cx="5449689" cy="4791236"/>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3" name="Date Placeholder 2"/>
          <p:cNvSpPr>
            <a:spLocks noGrp="1"/>
          </p:cNvSpPr>
          <p:nvPr>
            <p:ph type="dt" sz="half" idx="10"/>
          </p:nvPr>
        </p:nvSpPr>
        <p:spPr/>
        <p:txBody>
          <a:bodyPr/>
          <a:lstStyle/>
          <a:p>
            <a:fld id="{276E6DF5-4F54-4D93-9152-13B7E734E5BB}" type="datetime1">
              <a:rPr lang="en-US" smtClean="0"/>
              <a:t>11/13/2024</a:t>
            </a:fld>
            <a:endParaRPr lang="en-US"/>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534951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30" name="Title 1"/>
          <p:cNvSpPr>
            <a:spLocks noGrp="1"/>
          </p:cNvSpPr>
          <p:nvPr>
            <p:ph type="title"/>
          </p:nvPr>
        </p:nvSpPr>
        <p:spPr>
          <a:xfrm>
            <a:off x="1506776" y="1027567"/>
            <a:ext cx="17090549" cy="2698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506776" y="7074221"/>
            <a:ext cx="5435641" cy="969507"/>
          </a:xfrm>
        </p:spPr>
        <p:txBody>
          <a:bodyPr anchor="b">
            <a:noAutofit/>
          </a:bodyPr>
          <a:lstStyle>
            <a:lvl1pPr marL="0" indent="0" algn="ctr">
              <a:lnSpc>
                <a:spcPct val="85000"/>
              </a:lnSpc>
              <a:buNone/>
              <a:defRPr sz="362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20" name="Picture Placeholder 2"/>
          <p:cNvSpPr>
            <a:spLocks noGrp="1" noChangeAspect="1"/>
          </p:cNvSpPr>
          <p:nvPr>
            <p:ph type="pic" idx="15"/>
          </p:nvPr>
        </p:nvSpPr>
        <p:spPr>
          <a:xfrm>
            <a:off x="1506776" y="3982415"/>
            <a:ext cx="5435641" cy="2563989"/>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638"/>
            </a:lvl1pPr>
            <a:lvl2pPr marL="753923" indent="0">
              <a:buNone/>
              <a:defRPr sz="2638"/>
            </a:lvl2pPr>
            <a:lvl3pPr marL="1507846" indent="0">
              <a:buNone/>
              <a:defRPr sz="2638"/>
            </a:lvl3pPr>
            <a:lvl4pPr marL="2261768" indent="0">
              <a:buNone/>
              <a:defRPr sz="2638"/>
            </a:lvl4pPr>
            <a:lvl5pPr marL="3015691" indent="0">
              <a:buNone/>
              <a:defRPr sz="2638"/>
            </a:lvl5pPr>
            <a:lvl6pPr marL="3769614" indent="0">
              <a:buNone/>
              <a:defRPr sz="2638"/>
            </a:lvl6pPr>
            <a:lvl7pPr marL="4523537" indent="0">
              <a:buNone/>
              <a:defRPr sz="2638"/>
            </a:lvl7pPr>
            <a:lvl8pPr marL="5277460" indent="0">
              <a:buNone/>
              <a:defRPr sz="2638"/>
            </a:lvl8pPr>
            <a:lvl9pPr marL="6031382" indent="0">
              <a:buNone/>
              <a:defRPr sz="2638"/>
            </a:lvl9pPr>
          </a:lstStyle>
          <a:p>
            <a:r>
              <a:rPr lang="en-US"/>
              <a:t>Click icon to add picture</a:t>
            </a:r>
            <a:endParaRPr lang="en-US" dirty="0"/>
          </a:p>
        </p:txBody>
      </p:sp>
      <p:sp>
        <p:nvSpPr>
          <p:cNvPr id="21" name="Text Placeholder 3"/>
          <p:cNvSpPr>
            <a:spLocks noGrp="1"/>
          </p:cNvSpPr>
          <p:nvPr>
            <p:ph type="body" sz="half" idx="18"/>
          </p:nvPr>
        </p:nvSpPr>
        <p:spPr>
          <a:xfrm>
            <a:off x="1506776" y="8043728"/>
            <a:ext cx="5435641" cy="1699430"/>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22" name="Text Placeholder 4"/>
          <p:cNvSpPr>
            <a:spLocks noGrp="1"/>
          </p:cNvSpPr>
          <p:nvPr>
            <p:ph type="body" sz="quarter" idx="3"/>
          </p:nvPr>
        </p:nvSpPr>
        <p:spPr>
          <a:xfrm>
            <a:off x="7325924" y="7074221"/>
            <a:ext cx="5444577" cy="969507"/>
          </a:xfrm>
        </p:spPr>
        <p:txBody>
          <a:bodyPr anchor="b">
            <a:noAutofit/>
          </a:bodyPr>
          <a:lstStyle>
            <a:lvl1pPr marL="0" indent="0" algn="ctr">
              <a:lnSpc>
                <a:spcPct val="85000"/>
              </a:lnSpc>
              <a:buNone/>
              <a:defRPr sz="362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23" name="Picture Placeholder 2"/>
          <p:cNvSpPr>
            <a:spLocks noGrp="1" noChangeAspect="1"/>
          </p:cNvSpPr>
          <p:nvPr>
            <p:ph type="pic" idx="21"/>
          </p:nvPr>
        </p:nvSpPr>
        <p:spPr>
          <a:xfrm>
            <a:off x="7323598" y="3982415"/>
            <a:ext cx="5447090" cy="2563989"/>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638"/>
            </a:lvl1pPr>
            <a:lvl2pPr marL="753923" indent="0">
              <a:buNone/>
              <a:defRPr sz="2638"/>
            </a:lvl2pPr>
            <a:lvl3pPr marL="1507846" indent="0">
              <a:buNone/>
              <a:defRPr sz="2638"/>
            </a:lvl3pPr>
            <a:lvl4pPr marL="2261768" indent="0">
              <a:buNone/>
              <a:defRPr sz="2638"/>
            </a:lvl4pPr>
            <a:lvl5pPr marL="3015691" indent="0">
              <a:buNone/>
              <a:defRPr sz="2638"/>
            </a:lvl5pPr>
            <a:lvl6pPr marL="3769614" indent="0">
              <a:buNone/>
              <a:defRPr sz="2638"/>
            </a:lvl6pPr>
            <a:lvl7pPr marL="4523537" indent="0">
              <a:buNone/>
              <a:defRPr sz="2638"/>
            </a:lvl7pPr>
            <a:lvl8pPr marL="5277460" indent="0">
              <a:buNone/>
              <a:defRPr sz="2638"/>
            </a:lvl8pPr>
            <a:lvl9pPr marL="6031382" indent="0">
              <a:buNone/>
              <a:defRPr sz="2638"/>
            </a:lvl9pPr>
          </a:lstStyle>
          <a:p>
            <a:r>
              <a:rPr lang="en-US"/>
              <a:t>Click icon to add picture</a:t>
            </a:r>
            <a:endParaRPr lang="en-US" dirty="0"/>
          </a:p>
        </p:txBody>
      </p:sp>
      <p:sp>
        <p:nvSpPr>
          <p:cNvPr id="24" name="Text Placeholder 3"/>
          <p:cNvSpPr>
            <a:spLocks noGrp="1"/>
          </p:cNvSpPr>
          <p:nvPr>
            <p:ph type="body" sz="half" idx="19"/>
          </p:nvPr>
        </p:nvSpPr>
        <p:spPr>
          <a:xfrm>
            <a:off x="7323598" y="8043725"/>
            <a:ext cx="5447090" cy="1699432"/>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25" name="Text Placeholder 4"/>
          <p:cNvSpPr>
            <a:spLocks noGrp="1"/>
          </p:cNvSpPr>
          <p:nvPr>
            <p:ph type="body" sz="quarter" idx="13"/>
          </p:nvPr>
        </p:nvSpPr>
        <p:spPr>
          <a:xfrm>
            <a:off x="13147637" y="7074221"/>
            <a:ext cx="5442685" cy="969507"/>
          </a:xfrm>
        </p:spPr>
        <p:txBody>
          <a:bodyPr anchor="b">
            <a:noAutofit/>
          </a:bodyPr>
          <a:lstStyle>
            <a:lvl1pPr marL="0" indent="0" algn="ctr">
              <a:lnSpc>
                <a:spcPct val="85000"/>
              </a:lnSpc>
              <a:buNone/>
              <a:defRPr sz="3628" b="0">
                <a:solidFill>
                  <a:schemeClr val="tx1"/>
                </a:solidFill>
              </a:defRPr>
            </a:lvl1pPr>
            <a:lvl2pPr marL="753923" indent="0">
              <a:buNone/>
              <a:defRPr sz="3298"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26" name="Picture Placeholder 2"/>
          <p:cNvSpPr>
            <a:spLocks noGrp="1" noChangeAspect="1"/>
          </p:cNvSpPr>
          <p:nvPr>
            <p:ph type="pic" idx="22"/>
          </p:nvPr>
        </p:nvSpPr>
        <p:spPr>
          <a:xfrm>
            <a:off x="13147636" y="3982415"/>
            <a:ext cx="5449689" cy="2563989"/>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638"/>
            </a:lvl1pPr>
            <a:lvl2pPr marL="753923" indent="0">
              <a:buNone/>
              <a:defRPr sz="2638"/>
            </a:lvl2pPr>
            <a:lvl3pPr marL="1507846" indent="0">
              <a:buNone/>
              <a:defRPr sz="2638"/>
            </a:lvl3pPr>
            <a:lvl4pPr marL="2261768" indent="0">
              <a:buNone/>
              <a:defRPr sz="2638"/>
            </a:lvl4pPr>
            <a:lvl5pPr marL="3015691" indent="0">
              <a:buNone/>
              <a:defRPr sz="2638"/>
            </a:lvl5pPr>
            <a:lvl6pPr marL="3769614" indent="0">
              <a:buNone/>
              <a:defRPr sz="2638"/>
            </a:lvl6pPr>
            <a:lvl7pPr marL="4523537" indent="0">
              <a:buNone/>
              <a:defRPr sz="2638"/>
            </a:lvl7pPr>
            <a:lvl8pPr marL="5277460" indent="0">
              <a:buNone/>
              <a:defRPr sz="2638"/>
            </a:lvl8pPr>
            <a:lvl9pPr marL="6031382" indent="0">
              <a:buNone/>
              <a:defRPr sz="2638"/>
            </a:lvl9pPr>
          </a:lstStyle>
          <a:p>
            <a:r>
              <a:rPr lang="en-US"/>
              <a:t>Click icon to add picture</a:t>
            </a:r>
            <a:endParaRPr lang="en-US" dirty="0"/>
          </a:p>
        </p:txBody>
      </p:sp>
      <p:sp>
        <p:nvSpPr>
          <p:cNvPr id="27" name="Text Placeholder 3"/>
          <p:cNvSpPr>
            <a:spLocks noGrp="1"/>
          </p:cNvSpPr>
          <p:nvPr>
            <p:ph type="body" sz="half" idx="20"/>
          </p:nvPr>
        </p:nvSpPr>
        <p:spPr>
          <a:xfrm>
            <a:off x="13147431" y="8043722"/>
            <a:ext cx="5449895" cy="1699435"/>
          </a:xfrm>
        </p:spPr>
        <p:txBody>
          <a:bodyPr anchor="t">
            <a:normAutofit/>
          </a:bodyPr>
          <a:lstStyle>
            <a:lvl1pPr marL="0" indent="0" algn="ctr">
              <a:buNone/>
              <a:defRPr sz="2309"/>
            </a:lvl1pPr>
            <a:lvl2pPr marL="753923" indent="0">
              <a:buNone/>
              <a:defRPr sz="1979"/>
            </a:lvl2pPr>
            <a:lvl3pPr marL="1507846" indent="0">
              <a:buNone/>
              <a:defRPr sz="1649"/>
            </a:lvl3pPr>
            <a:lvl4pPr marL="2261768" indent="0">
              <a:buNone/>
              <a:defRPr sz="1484"/>
            </a:lvl4pPr>
            <a:lvl5pPr marL="3015691" indent="0">
              <a:buNone/>
              <a:defRPr sz="1484"/>
            </a:lvl5pPr>
            <a:lvl6pPr marL="3769614" indent="0">
              <a:buNone/>
              <a:defRPr sz="1484"/>
            </a:lvl6pPr>
            <a:lvl7pPr marL="4523537" indent="0">
              <a:buNone/>
              <a:defRPr sz="1484"/>
            </a:lvl7pPr>
            <a:lvl8pPr marL="5277460" indent="0">
              <a:buNone/>
              <a:defRPr sz="1484"/>
            </a:lvl8pPr>
            <a:lvl9pPr marL="6031382" indent="0">
              <a:buNone/>
              <a:defRPr sz="1484"/>
            </a:lvl9pPr>
          </a:lstStyle>
          <a:p>
            <a:pPr lvl="0"/>
            <a:r>
              <a:rPr lang="en-US"/>
              <a:t>Click to edit Master text styles</a:t>
            </a:r>
          </a:p>
        </p:txBody>
      </p:sp>
      <p:sp>
        <p:nvSpPr>
          <p:cNvPr id="3" name="Date Placeholder 2"/>
          <p:cNvSpPr>
            <a:spLocks noGrp="1"/>
          </p:cNvSpPr>
          <p:nvPr>
            <p:ph type="dt" sz="half" idx="10"/>
          </p:nvPr>
        </p:nvSpPr>
        <p:spPr/>
        <p:txBody>
          <a:bodyPr/>
          <a:lstStyle/>
          <a:p>
            <a:fld id="{2F7ED681-8C32-48CA-A26E-B663B2687FBC}" type="datetime1">
              <a:rPr lang="en-US" smtClean="0"/>
              <a:t>11/13/2024</a:t>
            </a:fld>
            <a:endParaRPr lang="en-US"/>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3158314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506777" y="3982416"/>
            <a:ext cx="17090549" cy="57607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CDF00-D90D-4F57-B1DF-BC2E177BF76E}" type="datetime1">
              <a:rPr lang="en-US" smtClean="0"/>
              <a:t>11/13/2024</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357104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08508" y="4438265"/>
            <a:ext cx="7043972" cy="52187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451618" y="4438265"/>
            <a:ext cx="7041459" cy="52187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212229C-2A84-4AC3-A9A4-1A43A3E29825}" type="datetime1">
              <a:rPr lang="en-US" smtClean="0"/>
              <a:t>11/13/2024</a:t>
            </a:fld>
            <a:endParaRPr lang="en-US"/>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762669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Vertical Title 1"/>
          <p:cNvSpPr>
            <a:spLocks noGrp="1"/>
          </p:cNvSpPr>
          <p:nvPr>
            <p:ph type="title" orient="vert"/>
          </p:nvPr>
        </p:nvSpPr>
        <p:spPr>
          <a:xfrm>
            <a:off x="14386997" y="1025598"/>
            <a:ext cx="4210328" cy="8717561"/>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506777" y="1025598"/>
            <a:ext cx="12628917" cy="87175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557D0-7AF8-4E34-A78B-683EDFD50F4C}" type="datetime1">
              <a:rPr lang="en-US" smtClean="0"/>
              <a:t>11/13/2024</a:t>
            </a:fld>
            <a:endParaRPr lang="en-US"/>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3393836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11020" y="3892138"/>
            <a:ext cx="7041461" cy="1184561"/>
          </a:xfrm>
        </p:spPr>
        <p:txBody>
          <a:bodyPr anchor="b" anchorCtr="1">
            <a:normAutofit/>
          </a:bodyPr>
          <a:lstStyle>
            <a:lvl1pPr marL="0" indent="0" algn="ctr">
              <a:buNone/>
              <a:defRPr sz="3133" b="0" cap="all" spc="165" baseline="0">
                <a:solidFill>
                  <a:schemeClr val="accent2">
                    <a:lumMod val="75000"/>
                  </a:schemeClr>
                </a:solidFill>
              </a:defRPr>
            </a:lvl1pPr>
            <a:lvl2pPr marL="753923" indent="0">
              <a:buNone/>
              <a:defRPr sz="3133"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4" name="Content Placeholder 3"/>
          <p:cNvSpPr>
            <a:spLocks noGrp="1"/>
          </p:cNvSpPr>
          <p:nvPr>
            <p:ph sz="half" idx="2"/>
          </p:nvPr>
        </p:nvSpPr>
        <p:spPr>
          <a:xfrm>
            <a:off x="2611020" y="5288227"/>
            <a:ext cx="7041461" cy="43688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10451619" y="5288227"/>
            <a:ext cx="7013818" cy="4368835"/>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10451619" y="3892138"/>
            <a:ext cx="7041461" cy="1184561"/>
          </a:xfrm>
        </p:spPr>
        <p:txBody>
          <a:bodyPr anchor="b" anchorCtr="1">
            <a:normAutofit/>
          </a:bodyPr>
          <a:lstStyle>
            <a:lvl1pPr marL="0" indent="0" algn="ctr">
              <a:buNone/>
              <a:defRPr sz="3133" b="0" cap="all" spc="165" baseline="0">
                <a:solidFill>
                  <a:schemeClr val="accent2">
                    <a:lumMod val="75000"/>
                  </a:schemeClr>
                </a:solidFill>
              </a:defRPr>
            </a:lvl1pPr>
            <a:lvl2pPr marL="753923" indent="0">
              <a:buNone/>
              <a:defRPr sz="3133" b="1"/>
            </a:lvl2pPr>
            <a:lvl3pPr marL="1507846" indent="0">
              <a:buNone/>
              <a:defRPr sz="2968" b="1"/>
            </a:lvl3pPr>
            <a:lvl4pPr marL="2261768" indent="0">
              <a:buNone/>
              <a:defRPr sz="2638" b="1"/>
            </a:lvl4pPr>
            <a:lvl5pPr marL="3015691" indent="0">
              <a:buNone/>
              <a:defRPr sz="2638" b="1"/>
            </a:lvl5pPr>
            <a:lvl6pPr marL="3769614" indent="0">
              <a:buNone/>
              <a:defRPr sz="2638" b="1"/>
            </a:lvl6pPr>
            <a:lvl7pPr marL="4523537" indent="0">
              <a:buNone/>
              <a:defRPr sz="2638" b="1"/>
            </a:lvl7pPr>
            <a:lvl8pPr marL="5277460" indent="0">
              <a:buNone/>
              <a:defRPr sz="2638" b="1"/>
            </a:lvl8pPr>
            <a:lvl9pPr marL="6031382" indent="0">
              <a:buNone/>
              <a:defRPr sz="2638" b="1"/>
            </a:lvl9pPr>
          </a:lstStyle>
          <a:p>
            <a:pPr lvl="0"/>
            <a:r>
              <a:rPr lang="en-US"/>
              <a:t>Click to edit Master text styles</a:t>
            </a:r>
          </a:p>
        </p:txBody>
      </p:sp>
      <p:sp>
        <p:nvSpPr>
          <p:cNvPr id="7" name="Date Placeholder 6"/>
          <p:cNvSpPr>
            <a:spLocks noGrp="1"/>
          </p:cNvSpPr>
          <p:nvPr>
            <p:ph type="dt" sz="half" idx="10"/>
          </p:nvPr>
        </p:nvSpPr>
        <p:spPr/>
        <p:txBody>
          <a:bodyPr/>
          <a:lstStyle/>
          <a:p>
            <a:fld id="{044C4694-684D-4FA3-954B-BD5DE99351D7}" type="datetime1">
              <a:rPr lang="en-US" smtClean="0"/>
              <a:t>11/13/2024</a:t>
            </a:fld>
            <a:endParaRPr lang="en-US"/>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F15528-21DE-4FAA-801E-634DDDAF4B2B}"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3959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50D023-D59A-4FC5-A3D3-F593822068A1}" type="datetime1">
              <a:rPr lang="en-US" smtClean="0"/>
              <a:t>11/13/2024</a:t>
            </a:fld>
            <a:endParaRPr lang="en-US"/>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3135706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64AC3A-C3C9-4D26-B56C-D982CDCBE342}" type="datetime1">
              <a:rPr lang="en-US" smtClean="0"/>
              <a:t>11/13/2024</a:t>
            </a:fld>
            <a:endParaRPr lang="en-US"/>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3416374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10052050" cy="11537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326871" y="3775034"/>
            <a:ext cx="7398309" cy="1920463"/>
          </a:xfrm>
          <a:solidFill>
            <a:srgbClr val="FFFFFF"/>
          </a:solidFill>
          <a:ln>
            <a:solidFill>
              <a:srgbClr val="404040"/>
            </a:solidFill>
          </a:ln>
        </p:spPr>
        <p:txBody>
          <a:bodyPr anchor="ctr" anchorCtr="1">
            <a:normAutofit/>
          </a:bodyPr>
          <a:lstStyle>
            <a:lvl1pPr>
              <a:defRPr sz="3628">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11107515" y="1353786"/>
            <a:ext cx="7941120" cy="8830378"/>
          </a:xfrm>
        </p:spPr>
        <p:txBody>
          <a:bodyPr>
            <a:normAutofit/>
          </a:bodyPr>
          <a:lstStyle>
            <a:lvl1pPr>
              <a:defRPr sz="3133">
                <a:solidFill>
                  <a:schemeClr val="tx1"/>
                </a:solidFill>
              </a:defRPr>
            </a:lvl1pPr>
            <a:lvl2pPr>
              <a:defRPr sz="2638">
                <a:solidFill>
                  <a:schemeClr val="tx1"/>
                </a:solidFill>
              </a:defRPr>
            </a:lvl2pPr>
            <a:lvl3pPr>
              <a:defRPr sz="2638">
                <a:solidFill>
                  <a:schemeClr val="tx1"/>
                </a:solidFill>
              </a:defRPr>
            </a:lvl3pPr>
            <a:lvl4pPr>
              <a:defRPr sz="2638">
                <a:solidFill>
                  <a:schemeClr val="tx1"/>
                </a:solidFill>
              </a:defRPr>
            </a:lvl4pPr>
            <a:lvl5pPr>
              <a:defRPr sz="2638">
                <a:solidFill>
                  <a:schemeClr val="tx1"/>
                </a:solidFill>
              </a:defRPr>
            </a:lvl5pPr>
            <a:lvl6pPr>
              <a:defRPr sz="2638"/>
            </a:lvl6pPr>
            <a:lvl7pPr>
              <a:defRPr sz="2638"/>
            </a:lvl7pPr>
            <a:lvl8pPr>
              <a:defRPr sz="2638"/>
            </a:lvl8pPr>
            <a:lvl9pPr>
              <a:defRPr sz="26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39525" y="5972409"/>
            <a:ext cx="6257401" cy="3691262"/>
          </a:xfrm>
        </p:spPr>
        <p:txBody>
          <a:bodyPr anchor="t" anchorCtr="1">
            <a:normAutofit/>
          </a:bodyPr>
          <a:lstStyle>
            <a:lvl1pPr marL="0" indent="0" algn="ctr">
              <a:buNone/>
              <a:defRPr sz="2474">
                <a:solidFill>
                  <a:srgbClr val="FFFFFF"/>
                </a:solidFill>
              </a:defRPr>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9" name="Date Placeholder 8"/>
          <p:cNvSpPr>
            <a:spLocks noGrp="1"/>
          </p:cNvSpPr>
          <p:nvPr>
            <p:ph type="dt" sz="half" idx="10"/>
          </p:nvPr>
        </p:nvSpPr>
        <p:spPr/>
        <p:txBody>
          <a:bodyPr/>
          <a:lstStyle/>
          <a:p>
            <a:fld id="{F1425963-7A85-4E83-A91B-EF86C1D1B456}" type="datetime1">
              <a:rPr lang="en-US" smtClean="0"/>
              <a:t>11/13/2024</a:t>
            </a:fld>
            <a:endParaRPr lang="en-US"/>
          </a:p>
        </p:txBody>
      </p:sp>
      <p:sp>
        <p:nvSpPr>
          <p:cNvPr id="10" name="Footer Placeholder 9"/>
          <p:cNvSpPr>
            <a:spLocks noGrp="1"/>
          </p:cNvSpPr>
          <p:nvPr>
            <p:ph type="ftr" sz="quarter" idx="11"/>
          </p:nvPr>
        </p:nvSpPr>
        <p:spPr>
          <a:xfrm>
            <a:off x="1326871" y="10491842"/>
            <a:ext cx="8450577" cy="538438"/>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080569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10052048" cy="11537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1333221" y="3775033"/>
            <a:ext cx="7412064" cy="1908927"/>
          </a:xfrm>
          <a:solidFill>
            <a:srgbClr val="FFFFFF"/>
          </a:solidFill>
          <a:ln>
            <a:solidFill>
              <a:srgbClr val="404040"/>
            </a:solidFill>
          </a:ln>
        </p:spPr>
        <p:txBody>
          <a:bodyPr anchor="ctr" anchorCtr="1">
            <a:noAutofit/>
          </a:bodyPr>
          <a:lstStyle>
            <a:lvl1pPr>
              <a:defRPr sz="3628">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0052049" y="0"/>
            <a:ext cx="10062104" cy="11537950"/>
          </a:xfrm>
          <a:solidFill>
            <a:schemeClr val="bg1">
              <a:lumMod val="75000"/>
            </a:schemeClr>
          </a:solidFill>
        </p:spPr>
        <p:txBody>
          <a:bodyPr anchor="t"/>
          <a:lstStyle>
            <a:lvl1pPr marL="0" indent="0">
              <a:buNone/>
              <a:defRPr sz="5277">
                <a:solidFill>
                  <a:schemeClr val="bg1">
                    <a:lumMod val="85000"/>
                    <a:lumOff val="15000"/>
                  </a:schemeClr>
                </a:solidFill>
              </a:defRPr>
            </a:lvl1pPr>
            <a:lvl2pPr marL="753923" indent="0">
              <a:buNone/>
              <a:defRPr sz="4617"/>
            </a:lvl2pPr>
            <a:lvl3pPr marL="1507846" indent="0">
              <a:buNone/>
              <a:defRPr sz="3958"/>
            </a:lvl3pPr>
            <a:lvl4pPr marL="2261768" indent="0">
              <a:buNone/>
              <a:defRPr sz="3298"/>
            </a:lvl4pPr>
            <a:lvl5pPr marL="3015691" indent="0">
              <a:buNone/>
              <a:defRPr sz="3298"/>
            </a:lvl5pPr>
            <a:lvl6pPr marL="3769614" indent="0">
              <a:buNone/>
              <a:defRPr sz="3298"/>
            </a:lvl6pPr>
            <a:lvl7pPr marL="4523537" indent="0">
              <a:buNone/>
              <a:defRPr sz="3298"/>
            </a:lvl7pPr>
            <a:lvl8pPr marL="5277460" indent="0">
              <a:buNone/>
              <a:defRPr sz="3298"/>
            </a:lvl8pPr>
            <a:lvl9pPr marL="6031382" indent="0">
              <a:buNone/>
              <a:defRPr sz="3298"/>
            </a:lvl9pPr>
          </a:lstStyle>
          <a:p>
            <a:r>
              <a:rPr lang="en-US"/>
              <a:t>Click icon to add picture</a:t>
            </a:r>
            <a:endParaRPr lang="en-US" dirty="0"/>
          </a:p>
        </p:txBody>
      </p:sp>
      <p:sp>
        <p:nvSpPr>
          <p:cNvPr id="4" name="Text Placeholder 3"/>
          <p:cNvSpPr>
            <a:spLocks noGrp="1"/>
          </p:cNvSpPr>
          <p:nvPr>
            <p:ph type="body" sz="half" idx="2"/>
          </p:nvPr>
        </p:nvSpPr>
        <p:spPr>
          <a:xfrm>
            <a:off x="1839525" y="5972409"/>
            <a:ext cx="6257401" cy="3691264"/>
          </a:xfrm>
        </p:spPr>
        <p:txBody>
          <a:bodyPr anchor="t" anchorCtr="1">
            <a:normAutofit/>
          </a:bodyPr>
          <a:lstStyle>
            <a:lvl1pPr marL="0" indent="0" algn="ctr">
              <a:buNone/>
              <a:defRPr sz="2474">
                <a:solidFill>
                  <a:srgbClr val="FFFFFF"/>
                </a:solidFill>
              </a:defRPr>
            </a:lvl1pPr>
            <a:lvl2pPr marL="753923" indent="0">
              <a:buNone/>
              <a:defRPr sz="2309"/>
            </a:lvl2pPr>
            <a:lvl3pPr marL="1507846" indent="0">
              <a:buNone/>
              <a:defRPr sz="1979"/>
            </a:lvl3pPr>
            <a:lvl4pPr marL="2261768" indent="0">
              <a:buNone/>
              <a:defRPr sz="1649"/>
            </a:lvl4pPr>
            <a:lvl5pPr marL="3015691" indent="0">
              <a:buNone/>
              <a:defRPr sz="1649"/>
            </a:lvl5pPr>
            <a:lvl6pPr marL="3769614" indent="0">
              <a:buNone/>
              <a:defRPr sz="1649"/>
            </a:lvl6pPr>
            <a:lvl7pPr marL="4523537" indent="0">
              <a:buNone/>
              <a:defRPr sz="1649"/>
            </a:lvl7pPr>
            <a:lvl8pPr marL="5277460" indent="0">
              <a:buNone/>
              <a:defRPr sz="1649"/>
            </a:lvl8pPr>
            <a:lvl9pPr marL="6031382" indent="0">
              <a:buNone/>
              <a:defRPr sz="1649"/>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B38F4A8-DC17-43E8-A1A6-66BD28E0675C}" type="datetime1">
              <a:rPr lang="en-US" smtClean="0"/>
              <a:t>11/13/2024</a:t>
            </a:fld>
            <a:endParaRPr lang="en-US"/>
          </a:p>
        </p:txBody>
      </p:sp>
      <p:sp>
        <p:nvSpPr>
          <p:cNvPr id="9" name="Footer Placeholder 8"/>
          <p:cNvSpPr>
            <a:spLocks noGrp="1"/>
          </p:cNvSpPr>
          <p:nvPr>
            <p:ph type="ftr" sz="quarter" idx="11"/>
          </p:nvPr>
        </p:nvSpPr>
        <p:spPr>
          <a:xfrm>
            <a:off x="1326871" y="10491842"/>
            <a:ext cx="8450577" cy="538438"/>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42034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1.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679051" y="1623005"/>
            <a:ext cx="12745999" cy="1999911"/>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679051" y="4438266"/>
            <a:ext cx="12745999" cy="52187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897211" y="10496230"/>
            <a:ext cx="4540812" cy="545046"/>
          </a:xfrm>
          <a:prstGeom prst="rect">
            <a:avLst/>
          </a:prstGeom>
        </p:spPr>
        <p:txBody>
          <a:bodyPr vert="horz" lIns="91440" tIns="45720" rIns="91440" bIns="45720" rtlCol="0" anchor="ctr"/>
          <a:lstStyle>
            <a:lvl1pPr algn="r">
              <a:defRPr sz="1731">
                <a:solidFill>
                  <a:schemeClr val="tx1">
                    <a:alpha val="70000"/>
                  </a:schemeClr>
                </a:solidFill>
              </a:defRPr>
            </a:lvl1pPr>
          </a:lstStyle>
          <a:p>
            <a:fld id="{C7419E91-E788-4AB8-BC65-E85423FD48EA}" type="datetime1">
              <a:rPr lang="en-US" smtClean="0"/>
              <a:t>11/13/2024</a:t>
            </a:fld>
            <a:endParaRPr lang="en-US"/>
          </a:p>
        </p:txBody>
      </p:sp>
      <p:sp>
        <p:nvSpPr>
          <p:cNvPr id="5" name="Footer Placeholder 4"/>
          <p:cNvSpPr>
            <a:spLocks noGrp="1"/>
          </p:cNvSpPr>
          <p:nvPr>
            <p:ph type="ftr" sz="quarter" idx="3"/>
          </p:nvPr>
        </p:nvSpPr>
        <p:spPr>
          <a:xfrm>
            <a:off x="2638664" y="10491842"/>
            <a:ext cx="9730815" cy="538438"/>
          </a:xfrm>
          <a:prstGeom prst="rect">
            <a:avLst/>
          </a:prstGeom>
        </p:spPr>
        <p:txBody>
          <a:bodyPr vert="horz" lIns="91440" tIns="45720" rIns="91440" bIns="45720" rtlCol="0" anchor="ctr"/>
          <a:lstStyle>
            <a:lvl1pPr algn="l">
              <a:defRPr sz="1731">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7741014" y="10461075"/>
            <a:ext cx="603123" cy="615357"/>
          </a:xfrm>
          <a:prstGeom prst="ellipse">
            <a:avLst/>
          </a:prstGeom>
          <a:solidFill>
            <a:srgbClr val="1D1D1D">
              <a:alpha val="70000"/>
            </a:srgbClr>
          </a:solidFill>
        </p:spPr>
        <p:txBody>
          <a:bodyPr vert="horz" lIns="18288" tIns="45720" rIns="18288" bIns="45720" rtlCol="0" anchor="ctr">
            <a:noAutofit/>
          </a:bodyPr>
          <a:lstStyle>
            <a:lvl1pPr algn="ctr">
              <a:defRPr sz="1814" spc="0" baseline="0">
                <a:solidFill>
                  <a:srgbClr val="FFFFFF"/>
                </a:solidFill>
              </a:defRPr>
            </a:lvl1pPr>
          </a:lstStyle>
          <a:p>
            <a:fld id="{B6F15528-21DE-4FAA-801E-634DDDAF4B2B}" type="slidenum">
              <a:rPr lang="en-GB" smtClean="0"/>
              <a:t>‹#›</a:t>
            </a:fld>
            <a:endParaRPr lang="en-GB"/>
          </a:p>
        </p:txBody>
      </p:sp>
    </p:spTree>
    <p:extLst>
      <p:ext uri="{BB962C8B-B14F-4D97-AF65-F5344CB8AC3E}">
        <p14:creationId xmlns:p14="http://schemas.microsoft.com/office/powerpoint/2010/main" val="182459345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ctr" defTabSz="1507846" rtl="0" eaLnBrk="1" latinLnBrk="0" hangingPunct="1">
        <a:lnSpc>
          <a:spcPct val="90000"/>
        </a:lnSpc>
        <a:spcBef>
          <a:spcPct val="0"/>
        </a:spcBef>
        <a:buNone/>
        <a:defRPr sz="4617" kern="1200" cap="all" spc="330" baseline="0">
          <a:solidFill>
            <a:srgbClr val="262626"/>
          </a:solidFill>
          <a:latin typeface="+mj-lt"/>
          <a:ea typeface="+mj-ea"/>
          <a:cs typeface="+mj-cs"/>
        </a:defRPr>
      </a:lvl1pPr>
    </p:titleStyle>
    <p:bodyStyle>
      <a:lvl1pPr marL="376961" indent="-376961" algn="l" defTabSz="1507846" rtl="0" eaLnBrk="1" latinLnBrk="0" hangingPunct="1">
        <a:lnSpc>
          <a:spcPct val="100000"/>
        </a:lnSpc>
        <a:spcBef>
          <a:spcPts val="1649"/>
        </a:spcBef>
        <a:buClr>
          <a:schemeClr val="accent2"/>
        </a:buClr>
        <a:buFont typeface="Arial" panose="020B0604020202020204" pitchFamily="34" charset="0"/>
        <a:buChar char="•"/>
        <a:defRPr sz="2968" kern="1200">
          <a:solidFill>
            <a:schemeClr val="tx1">
              <a:lumMod val="85000"/>
              <a:lumOff val="15000"/>
            </a:schemeClr>
          </a:solidFill>
          <a:latin typeface="+mn-lt"/>
          <a:ea typeface="+mn-ea"/>
          <a:cs typeface="+mn-cs"/>
        </a:defRPr>
      </a:lvl1pPr>
      <a:lvl2pPr marL="753923" indent="-376961" algn="l" defTabSz="1507846" rtl="0" eaLnBrk="1" latinLnBrk="0" hangingPunct="1">
        <a:lnSpc>
          <a:spcPct val="100000"/>
        </a:lnSpc>
        <a:spcBef>
          <a:spcPts val="1649"/>
        </a:spcBef>
        <a:buClr>
          <a:schemeClr val="accent2"/>
        </a:buClr>
        <a:buFont typeface="Arial" panose="020B0604020202020204" pitchFamily="34" charset="0"/>
        <a:buChar char="•"/>
        <a:defRPr sz="2638" kern="1200">
          <a:solidFill>
            <a:schemeClr val="tx1">
              <a:lumMod val="85000"/>
              <a:lumOff val="15000"/>
            </a:schemeClr>
          </a:solidFill>
          <a:latin typeface="+mn-lt"/>
          <a:ea typeface="+mn-ea"/>
          <a:cs typeface="+mn-cs"/>
        </a:defRPr>
      </a:lvl2pPr>
      <a:lvl3pPr marL="1130884" indent="-376961" algn="l" defTabSz="1507846" rtl="0" eaLnBrk="1" latinLnBrk="0" hangingPunct="1">
        <a:lnSpc>
          <a:spcPct val="100000"/>
        </a:lnSpc>
        <a:spcBef>
          <a:spcPts val="1649"/>
        </a:spcBef>
        <a:buClr>
          <a:schemeClr val="accent2"/>
        </a:buClr>
        <a:buFont typeface="Arial" panose="020B0604020202020204" pitchFamily="34" charset="0"/>
        <a:buChar char="•"/>
        <a:defRPr sz="2638" kern="1200">
          <a:solidFill>
            <a:schemeClr val="tx1">
              <a:lumMod val="85000"/>
              <a:lumOff val="15000"/>
            </a:schemeClr>
          </a:solidFill>
          <a:latin typeface="+mn-lt"/>
          <a:ea typeface="+mn-ea"/>
          <a:cs typeface="+mn-cs"/>
        </a:defRPr>
      </a:lvl3pPr>
      <a:lvl4pPr marL="1507846" indent="-376961" algn="l" defTabSz="1507846" rtl="0" eaLnBrk="1" latinLnBrk="0" hangingPunct="1">
        <a:lnSpc>
          <a:spcPct val="100000"/>
        </a:lnSpc>
        <a:spcBef>
          <a:spcPts val="1649"/>
        </a:spcBef>
        <a:buClr>
          <a:schemeClr val="accent2"/>
        </a:buClr>
        <a:buFont typeface="Arial" panose="020B0604020202020204" pitchFamily="34" charset="0"/>
        <a:buChar char="•"/>
        <a:defRPr sz="2638" kern="1200">
          <a:solidFill>
            <a:schemeClr val="tx1">
              <a:lumMod val="85000"/>
              <a:lumOff val="15000"/>
            </a:schemeClr>
          </a:solidFill>
          <a:latin typeface="+mn-lt"/>
          <a:ea typeface="+mn-ea"/>
          <a:cs typeface="+mn-cs"/>
        </a:defRPr>
      </a:lvl4pPr>
      <a:lvl5pPr marL="1884807" indent="-376961" algn="l" defTabSz="1507846" rtl="0" eaLnBrk="1" latinLnBrk="0" hangingPunct="1">
        <a:lnSpc>
          <a:spcPct val="100000"/>
        </a:lnSpc>
        <a:spcBef>
          <a:spcPts val="1649"/>
        </a:spcBef>
        <a:buClr>
          <a:schemeClr val="accent2"/>
        </a:buClr>
        <a:buFont typeface="Arial" panose="020B0604020202020204" pitchFamily="34" charset="0"/>
        <a:buChar char="•"/>
        <a:defRPr sz="2638" kern="1200">
          <a:solidFill>
            <a:schemeClr val="tx1">
              <a:lumMod val="85000"/>
              <a:lumOff val="15000"/>
            </a:schemeClr>
          </a:solidFill>
          <a:latin typeface="+mn-lt"/>
          <a:ea typeface="+mn-ea"/>
          <a:cs typeface="+mn-cs"/>
        </a:defRPr>
      </a:lvl5pPr>
      <a:lvl6pPr marL="2164911" indent="-376961" algn="l" defTabSz="1507846" rtl="0" eaLnBrk="1" latinLnBrk="0" hangingPunct="1">
        <a:lnSpc>
          <a:spcPct val="100000"/>
        </a:lnSpc>
        <a:spcBef>
          <a:spcPts val="1649"/>
        </a:spcBef>
        <a:buClr>
          <a:schemeClr val="accent2"/>
        </a:buClr>
        <a:buFont typeface="Arial" panose="020B0604020202020204" pitchFamily="34" charset="0"/>
        <a:buChar char="•"/>
        <a:defRPr sz="2638" kern="1200">
          <a:solidFill>
            <a:schemeClr val="tx1"/>
          </a:solidFill>
          <a:latin typeface="+mn-lt"/>
          <a:ea typeface="+mn-ea"/>
          <a:cs typeface="+mn-cs"/>
        </a:defRPr>
      </a:lvl6pPr>
      <a:lvl7pPr marL="2447632" indent="-376961" algn="l" defTabSz="1507846" rtl="0" eaLnBrk="1" latinLnBrk="0" hangingPunct="1">
        <a:lnSpc>
          <a:spcPct val="100000"/>
        </a:lnSpc>
        <a:spcBef>
          <a:spcPts val="1649"/>
        </a:spcBef>
        <a:buClr>
          <a:schemeClr val="accent2"/>
        </a:buClr>
        <a:buFont typeface="Arial" panose="020B0604020202020204" pitchFamily="34" charset="0"/>
        <a:buChar char="•"/>
        <a:defRPr sz="2638" kern="1200">
          <a:solidFill>
            <a:schemeClr val="tx1"/>
          </a:solidFill>
          <a:latin typeface="+mn-lt"/>
          <a:ea typeface="+mn-ea"/>
          <a:cs typeface="+mn-cs"/>
        </a:defRPr>
      </a:lvl7pPr>
      <a:lvl8pPr marL="2732970" indent="-376961" algn="l" defTabSz="1507846" rtl="0" eaLnBrk="1" latinLnBrk="0" hangingPunct="1">
        <a:lnSpc>
          <a:spcPct val="100000"/>
        </a:lnSpc>
        <a:spcBef>
          <a:spcPts val="1649"/>
        </a:spcBef>
        <a:buClr>
          <a:schemeClr val="accent2"/>
        </a:buClr>
        <a:buFont typeface="Arial" panose="020B0604020202020204" pitchFamily="34" charset="0"/>
        <a:buChar char="•"/>
        <a:defRPr sz="2638" kern="1200" baseline="0">
          <a:solidFill>
            <a:schemeClr val="tx1"/>
          </a:solidFill>
          <a:latin typeface="+mn-lt"/>
          <a:ea typeface="+mn-ea"/>
          <a:cs typeface="+mn-cs"/>
        </a:defRPr>
      </a:lvl8pPr>
      <a:lvl9pPr marL="3104696" indent="-376961" algn="l" defTabSz="1507846" rtl="0" eaLnBrk="1" latinLnBrk="0" hangingPunct="1">
        <a:lnSpc>
          <a:spcPct val="100000"/>
        </a:lnSpc>
        <a:spcBef>
          <a:spcPts val="1649"/>
        </a:spcBef>
        <a:buClr>
          <a:schemeClr val="accent2"/>
        </a:buClr>
        <a:buFont typeface="Arial" panose="020B0604020202020204" pitchFamily="34" charset="0"/>
        <a:buChar char="•"/>
        <a:defRPr sz="2638" kern="1200" baseline="0">
          <a:solidFill>
            <a:schemeClr val="tx1"/>
          </a:solidFill>
          <a:latin typeface="+mn-lt"/>
          <a:ea typeface="+mn-ea"/>
          <a:cs typeface="+mn-cs"/>
        </a:defRPr>
      </a:lvl9pPr>
    </p:bodyStyle>
    <p:other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276867"/>
            <a:ext cx="5678336" cy="89688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417053" y="1890753"/>
            <a:ext cx="4860275" cy="774106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9483867" y="1276867"/>
            <a:ext cx="633279" cy="89688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6380262" y="1453782"/>
            <a:ext cx="12062460" cy="861500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32794" y="10693971"/>
            <a:ext cx="4523423" cy="614289"/>
          </a:xfrm>
          <a:prstGeom prst="rect">
            <a:avLst/>
          </a:prstGeom>
        </p:spPr>
        <p:txBody>
          <a:bodyPr vert="horz" lIns="91440" tIns="45720" rIns="91440" bIns="45720" rtlCol="0" anchor="ctr"/>
          <a:lstStyle>
            <a:lvl1pPr algn="l">
              <a:defRPr sz="1814">
                <a:solidFill>
                  <a:schemeClr val="tx1">
                    <a:lumMod val="50000"/>
                    <a:lumOff val="50000"/>
                  </a:schemeClr>
                </a:solidFill>
              </a:defRPr>
            </a:lvl1pPr>
          </a:lstStyle>
          <a:p>
            <a:fld id="{7D2BC2E2-385D-488F-8D7B-85CF9576454D}" type="datetime1">
              <a:rPr lang="en-US" smtClean="0"/>
              <a:t>11/13/2024</a:t>
            </a:fld>
            <a:endParaRPr lang="en-US"/>
          </a:p>
        </p:txBody>
      </p:sp>
      <p:sp>
        <p:nvSpPr>
          <p:cNvPr id="5" name="Footer Placeholder 4"/>
          <p:cNvSpPr>
            <a:spLocks noGrp="1"/>
          </p:cNvSpPr>
          <p:nvPr>
            <p:ph type="ftr" sz="quarter" idx="3"/>
          </p:nvPr>
        </p:nvSpPr>
        <p:spPr>
          <a:xfrm>
            <a:off x="6380263" y="10693971"/>
            <a:ext cx="9747845" cy="614289"/>
          </a:xfrm>
          <a:prstGeom prst="rect">
            <a:avLst/>
          </a:prstGeom>
        </p:spPr>
        <p:txBody>
          <a:bodyPr vert="horz" lIns="91440" tIns="45720" rIns="91440" bIns="45720" rtlCol="0" anchor="ctr"/>
          <a:lstStyle>
            <a:lvl1pPr algn="l">
              <a:defRPr sz="1814">
                <a:solidFill>
                  <a:schemeClr val="tx1">
                    <a:lumMod val="50000"/>
                    <a:lumOff val="50000"/>
                  </a:schemeClr>
                </a:solidFill>
              </a:defRPr>
            </a:lvl1pPr>
          </a:lstStyle>
          <a:p>
            <a:endParaRPr lang="en-GB"/>
          </a:p>
        </p:txBody>
      </p:sp>
      <p:sp>
        <p:nvSpPr>
          <p:cNvPr id="6" name="Slide Number Placeholder 5"/>
          <p:cNvSpPr>
            <a:spLocks noGrp="1"/>
          </p:cNvSpPr>
          <p:nvPr>
            <p:ph type="sldNum" sz="quarter" idx="4"/>
          </p:nvPr>
        </p:nvSpPr>
        <p:spPr>
          <a:xfrm>
            <a:off x="17535246" y="10693971"/>
            <a:ext cx="2524435" cy="614289"/>
          </a:xfrm>
          <a:prstGeom prst="rect">
            <a:avLst/>
          </a:prstGeom>
        </p:spPr>
        <p:txBody>
          <a:bodyPr vert="horz" lIns="91440" tIns="45720" rIns="91440" bIns="45720" rtlCol="0" anchor="ctr"/>
          <a:lstStyle>
            <a:lvl1pPr algn="r">
              <a:defRPr sz="1979" b="1">
                <a:solidFill>
                  <a:schemeClr val="accent1"/>
                </a:solidFill>
              </a:defRPr>
            </a:lvl1pPr>
          </a:lstStyle>
          <a:p>
            <a:fld id="{B6F15528-21DE-4FAA-801E-634DDDAF4B2B}" type="slidenum">
              <a:rPr lang="en-GB" smtClean="0"/>
              <a:t>‹#›</a:t>
            </a:fld>
            <a:endParaRPr lang="en-GB"/>
          </a:p>
        </p:txBody>
      </p:sp>
    </p:spTree>
    <p:extLst>
      <p:ext uri="{BB962C8B-B14F-4D97-AF65-F5344CB8AC3E}">
        <p14:creationId xmlns:p14="http://schemas.microsoft.com/office/powerpoint/2010/main" val="97694595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hdr="0" ftr="0" dt="0"/>
  <p:txStyles>
    <p:titleStyle>
      <a:lvl1pPr algn="l" defTabSz="1507846" rtl="0" eaLnBrk="1" latinLnBrk="0" hangingPunct="1">
        <a:lnSpc>
          <a:spcPct val="90000"/>
        </a:lnSpc>
        <a:spcBef>
          <a:spcPct val="0"/>
        </a:spcBef>
        <a:buNone/>
        <a:defRPr sz="5936" kern="1200" spc="-99" baseline="0">
          <a:solidFill>
            <a:srgbClr val="FFFFFF"/>
          </a:solidFill>
          <a:latin typeface="+mj-lt"/>
          <a:ea typeface="+mj-ea"/>
          <a:cs typeface="+mj-cs"/>
        </a:defRPr>
      </a:lvl1pPr>
    </p:titleStyle>
    <p:bodyStyle>
      <a:lvl1pPr marL="301569" indent="-301569" algn="l" defTabSz="1507846" rtl="0" eaLnBrk="1" latinLnBrk="0" hangingPunct="1">
        <a:lnSpc>
          <a:spcPct val="90000"/>
        </a:lnSpc>
        <a:spcBef>
          <a:spcPts val="1979"/>
        </a:spcBef>
        <a:buClr>
          <a:schemeClr val="accent1"/>
        </a:buClr>
        <a:buFont typeface="Wingdings 2" pitchFamily="18" charset="2"/>
        <a:buChar char=""/>
        <a:defRPr sz="3298" kern="1200">
          <a:solidFill>
            <a:schemeClr val="tx1">
              <a:lumMod val="65000"/>
              <a:lumOff val="35000"/>
            </a:schemeClr>
          </a:solidFill>
          <a:latin typeface="+mn-lt"/>
          <a:ea typeface="+mn-ea"/>
          <a:cs typeface="+mn-cs"/>
        </a:defRPr>
      </a:lvl1pPr>
      <a:lvl2pPr marL="1130884" indent="-301569" algn="l" defTabSz="1507846" rtl="0" eaLnBrk="1" latinLnBrk="0" hangingPunct="1">
        <a:lnSpc>
          <a:spcPct val="90000"/>
        </a:lnSpc>
        <a:spcBef>
          <a:spcPts val="412"/>
        </a:spcBef>
        <a:spcAft>
          <a:spcPts val="412"/>
        </a:spcAft>
        <a:buClr>
          <a:schemeClr val="accent1"/>
        </a:buClr>
        <a:buFont typeface="Wingdings 2" pitchFamily="18" charset="2"/>
        <a:buChar char=""/>
        <a:defRPr sz="2968" kern="1200">
          <a:solidFill>
            <a:schemeClr val="tx1">
              <a:lumMod val="65000"/>
              <a:lumOff val="35000"/>
            </a:schemeClr>
          </a:solidFill>
          <a:latin typeface="+mn-lt"/>
          <a:ea typeface="+mn-ea"/>
          <a:cs typeface="+mn-cs"/>
        </a:defRPr>
      </a:lvl2pPr>
      <a:lvl3pPr marL="1884807" indent="-301569" algn="l" defTabSz="1507846" rtl="0" eaLnBrk="1" latinLnBrk="0" hangingPunct="1">
        <a:lnSpc>
          <a:spcPct val="90000"/>
        </a:lnSpc>
        <a:spcBef>
          <a:spcPts val="412"/>
        </a:spcBef>
        <a:spcAft>
          <a:spcPts val="412"/>
        </a:spcAft>
        <a:buClr>
          <a:schemeClr val="accent1"/>
        </a:buClr>
        <a:buFont typeface="Wingdings 2" pitchFamily="18" charset="2"/>
        <a:buChar char=""/>
        <a:defRPr sz="2638" kern="1200">
          <a:solidFill>
            <a:schemeClr val="tx1">
              <a:lumMod val="65000"/>
              <a:lumOff val="35000"/>
            </a:schemeClr>
          </a:solidFill>
          <a:latin typeface="+mn-lt"/>
          <a:ea typeface="+mn-ea"/>
          <a:cs typeface="+mn-cs"/>
        </a:defRPr>
      </a:lvl3pPr>
      <a:lvl4pPr marL="2638730" indent="-301569" algn="l" defTabSz="1507846" rtl="0" eaLnBrk="1" latinLnBrk="0" hangingPunct="1">
        <a:lnSpc>
          <a:spcPct val="90000"/>
        </a:lnSpc>
        <a:spcBef>
          <a:spcPts val="412"/>
        </a:spcBef>
        <a:spcAft>
          <a:spcPts val="412"/>
        </a:spcAft>
        <a:buClr>
          <a:schemeClr val="accent1"/>
        </a:buClr>
        <a:buFont typeface="Wingdings 2" pitchFamily="18" charset="2"/>
        <a:buChar char=""/>
        <a:defRPr sz="2309" kern="1200">
          <a:solidFill>
            <a:schemeClr val="tx1">
              <a:lumMod val="65000"/>
              <a:lumOff val="35000"/>
            </a:schemeClr>
          </a:solidFill>
          <a:latin typeface="+mn-lt"/>
          <a:ea typeface="+mn-ea"/>
          <a:cs typeface="+mn-cs"/>
        </a:defRPr>
      </a:lvl4pPr>
      <a:lvl5pPr marL="3392653" indent="-301569" algn="l" defTabSz="1507846" rtl="0" eaLnBrk="1" latinLnBrk="0" hangingPunct="1">
        <a:lnSpc>
          <a:spcPct val="90000"/>
        </a:lnSpc>
        <a:spcBef>
          <a:spcPts val="412"/>
        </a:spcBef>
        <a:spcAft>
          <a:spcPts val="412"/>
        </a:spcAft>
        <a:buClr>
          <a:schemeClr val="accent1"/>
        </a:buClr>
        <a:buFont typeface="Wingdings 2" pitchFamily="18" charset="2"/>
        <a:buChar char=""/>
        <a:defRPr sz="2309" kern="1200">
          <a:solidFill>
            <a:schemeClr val="tx1">
              <a:lumMod val="65000"/>
              <a:lumOff val="35000"/>
            </a:schemeClr>
          </a:solidFill>
          <a:latin typeface="+mn-lt"/>
          <a:ea typeface="+mn-ea"/>
          <a:cs typeface="+mn-cs"/>
        </a:defRPr>
      </a:lvl5pPr>
      <a:lvl6pPr marL="4146575" indent="-376961" algn="l" defTabSz="1507846" rtl="0" eaLnBrk="1" latinLnBrk="0" hangingPunct="1">
        <a:lnSpc>
          <a:spcPct val="90000"/>
        </a:lnSpc>
        <a:spcBef>
          <a:spcPts val="412"/>
        </a:spcBef>
        <a:spcAft>
          <a:spcPts val="412"/>
        </a:spcAft>
        <a:buClr>
          <a:schemeClr val="accent1"/>
        </a:buClr>
        <a:buFont typeface="Wingdings 2" pitchFamily="18" charset="2"/>
        <a:buChar char=""/>
        <a:defRPr sz="2309" kern="1200">
          <a:solidFill>
            <a:schemeClr val="tx1">
              <a:lumMod val="65000"/>
              <a:lumOff val="35000"/>
            </a:schemeClr>
          </a:solidFill>
          <a:latin typeface="+mn-lt"/>
          <a:ea typeface="+mn-ea"/>
          <a:cs typeface="+mn-cs"/>
        </a:defRPr>
      </a:lvl6pPr>
      <a:lvl7pPr marL="4900498" indent="-376961" algn="l" defTabSz="1507846" rtl="0" eaLnBrk="1" latinLnBrk="0" hangingPunct="1">
        <a:lnSpc>
          <a:spcPct val="90000"/>
        </a:lnSpc>
        <a:spcBef>
          <a:spcPts val="412"/>
        </a:spcBef>
        <a:spcAft>
          <a:spcPts val="412"/>
        </a:spcAft>
        <a:buClr>
          <a:schemeClr val="accent1"/>
        </a:buClr>
        <a:buFont typeface="Wingdings 2" pitchFamily="18" charset="2"/>
        <a:buChar char=""/>
        <a:defRPr sz="2309" kern="1200">
          <a:solidFill>
            <a:schemeClr val="tx1">
              <a:lumMod val="65000"/>
              <a:lumOff val="35000"/>
            </a:schemeClr>
          </a:solidFill>
          <a:latin typeface="+mn-lt"/>
          <a:ea typeface="+mn-ea"/>
          <a:cs typeface="+mn-cs"/>
        </a:defRPr>
      </a:lvl7pPr>
      <a:lvl8pPr marL="5654421" indent="-376961" algn="l" defTabSz="1507846" rtl="0" eaLnBrk="1" latinLnBrk="0" hangingPunct="1">
        <a:lnSpc>
          <a:spcPct val="90000"/>
        </a:lnSpc>
        <a:spcBef>
          <a:spcPts val="412"/>
        </a:spcBef>
        <a:spcAft>
          <a:spcPts val="412"/>
        </a:spcAft>
        <a:buClr>
          <a:schemeClr val="accent1"/>
        </a:buClr>
        <a:buFont typeface="Wingdings 2" pitchFamily="18" charset="2"/>
        <a:buChar char=""/>
        <a:defRPr sz="2309" kern="1200">
          <a:solidFill>
            <a:schemeClr val="tx1">
              <a:lumMod val="65000"/>
              <a:lumOff val="35000"/>
            </a:schemeClr>
          </a:solidFill>
          <a:latin typeface="+mn-lt"/>
          <a:ea typeface="+mn-ea"/>
          <a:cs typeface="+mn-cs"/>
        </a:defRPr>
      </a:lvl8pPr>
      <a:lvl9pPr marL="6408344" indent="-376961" algn="l" defTabSz="1507846" rtl="0" eaLnBrk="1" latinLnBrk="0" hangingPunct="1">
        <a:lnSpc>
          <a:spcPct val="90000"/>
        </a:lnSpc>
        <a:spcBef>
          <a:spcPts val="412"/>
        </a:spcBef>
        <a:spcAft>
          <a:spcPts val="412"/>
        </a:spcAft>
        <a:buClr>
          <a:schemeClr val="accent1"/>
        </a:buClr>
        <a:buFont typeface="Wingdings 2" pitchFamily="18" charset="2"/>
        <a:buChar char=""/>
        <a:defRPr sz="2309" kern="1200">
          <a:solidFill>
            <a:schemeClr val="tx1">
              <a:lumMod val="65000"/>
              <a:lumOff val="35000"/>
            </a:schemeClr>
          </a:solidFill>
          <a:latin typeface="+mn-lt"/>
          <a:ea typeface="+mn-ea"/>
          <a:cs typeface="+mn-cs"/>
        </a:defRPr>
      </a:lvl9pPr>
    </p:bodyStyle>
    <p:other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20104105" cy="115379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506778" y="1040598"/>
            <a:ext cx="17090548" cy="26854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06777" y="3982416"/>
            <a:ext cx="17090549" cy="57607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661917" y="9898066"/>
            <a:ext cx="4523423" cy="614289"/>
          </a:xfrm>
          <a:prstGeom prst="rect">
            <a:avLst/>
          </a:prstGeom>
        </p:spPr>
        <p:txBody>
          <a:bodyPr vert="horz" lIns="91440" tIns="45720" rIns="91440" bIns="45720" rtlCol="0" anchor="ctr"/>
          <a:lstStyle>
            <a:lvl1pPr algn="r">
              <a:defRPr sz="1649">
                <a:solidFill>
                  <a:schemeClr val="tx1"/>
                </a:solidFill>
              </a:defRPr>
            </a:lvl1pPr>
          </a:lstStyle>
          <a:p>
            <a:fld id="{8BDFBB0C-CE42-4AB7-8078-AEA2C86F250D}" type="datetime1">
              <a:rPr lang="en-US" smtClean="0"/>
              <a:t>11/13/2024</a:t>
            </a:fld>
            <a:endParaRPr lang="en-US"/>
          </a:p>
        </p:txBody>
      </p:sp>
      <p:sp>
        <p:nvSpPr>
          <p:cNvPr id="5" name="Footer Placeholder 4"/>
          <p:cNvSpPr>
            <a:spLocks noGrp="1"/>
          </p:cNvSpPr>
          <p:nvPr>
            <p:ph type="ftr" sz="quarter" idx="3"/>
          </p:nvPr>
        </p:nvSpPr>
        <p:spPr>
          <a:xfrm>
            <a:off x="1506776" y="9898066"/>
            <a:ext cx="11003313" cy="614289"/>
          </a:xfrm>
          <a:prstGeom prst="rect">
            <a:avLst/>
          </a:prstGeom>
        </p:spPr>
        <p:txBody>
          <a:bodyPr vert="horz" lIns="91440" tIns="45720" rIns="91440" bIns="45720" rtlCol="0" anchor="ctr"/>
          <a:lstStyle>
            <a:lvl1pPr algn="l">
              <a:defRPr sz="1649">
                <a:solidFill>
                  <a:schemeClr val="tx1"/>
                </a:solidFill>
              </a:defRPr>
            </a:lvl1pPr>
          </a:lstStyle>
          <a:p>
            <a:endParaRPr lang="en-GB"/>
          </a:p>
        </p:txBody>
      </p:sp>
      <p:sp>
        <p:nvSpPr>
          <p:cNvPr id="6" name="Slide Number Placeholder 5"/>
          <p:cNvSpPr>
            <a:spLocks noGrp="1"/>
          </p:cNvSpPr>
          <p:nvPr>
            <p:ph type="sldNum" sz="quarter" idx="4"/>
          </p:nvPr>
        </p:nvSpPr>
        <p:spPr>
          <a:xfrm>
            <a:off x="17337167" y="9898066"/>
            <a:ext cx="1260159" cy="614289"/>
          </a:xfrm>
          <a:prstGeom prst="rect">
            <a:avLst/>
          </a:prstGeom>
        </p:spPr>
        <p:txBody>
          <a:bodyPr vert="horz" lIns="91440" tIns="45720" rIns="91440" bIns="45720" rtlCol="0" anchor="ctr"/>
          <a:lstStyle>
            <a:lvl1pPr algn="r">
              <a:defRPr sz="1649">
                <a:solidFill>
                  <a:schemeClr val="tx1"/>
                </a:solidFill>
              </a:defRPr>
            </a:lvl1pPr>
          </a:lstStyle>
          <a:p>
            <a:fld id="{B6F15528-21DE-4FAA-801E-634DDDAF4B2B}" type="slidenum">
              <a:rPr lang="en-GB" smtClean="0"/>
              <a:t>‹#›</a:t>
            </a:fld>
            <a:endParaRPr lang="en-GB"/>
          </a:p>
        </p:txBody>
      </p:sp>
    </p:spTree>
    <p:extLst>
      <p:ext uri="{BB962C8B-B14F-4D97-AF65-F5344CB8AC3E}">
        <p14:creationId xmlns:p14="http://schemas.microsoft.com/office/powerpoint/2010/main" val="218080150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hf hdr="0" ftr="0" dt="0"/>
  <p:txStyles>
    <p:titleStyle>
      <a:lvl1pPr algn="ctr" defTabSz="1507846" rtl="0" eaLnBrk="1" latinLnBrk="0" hangingPunct="1">
        <a:lnSpc>
          <a:spcPct val="90000"/>
        </a:lnSpc>
        <a:spcBef>
          <a:spcPct val="0"/>
        </a:spcBef>
        <a:buNone/>
        <a:defRPr sz="5936" kern="1200" cap="all" baseline="0">
          <a:solidFill>
            <a:schemeClr val="tx1"/>
          </a:solidFill>
          <a:effectLst/>
          <a:latin typeface="+mj-lt"/>
          <a:ea typeface="+mj-ea"/>
          <a:cs typeface="+mj-cs"/>
        </a:defRPr>
      </a:lvl1pPr>
    </p:titleStyle>
    <p:bodyStyle>
      <a:lvl1pPr marL="376961" indent="-376961" algn="l" defTabSz="1507846" rtl="0" eaLnBrk="1" latinLnBrk="0" hangingPunct="1">
        <a:lnSpc>
          <a:spcPct val="120000"/>
        </a:lnSpc>
        <a:spcBef>
          <a:spcPts val="1649"/>
        </a:spcBef>
        <a:buClr>
          <a:schemeClr val="tx1"/>
        </a:buClr>
        <a:buFont typeface="Arial" panose="020B0604020202020204" pitchFamily="34" charset="0"/>
        <a:buChar char="•"/>
        <a:defRPr sz="3298" kern="1200" cap="all" baseline="0">
          <a:solidFill>
            <a:schemeClr val="tx1"/>
          </a:solidFill>
          <a:effectLst/>
          <a:latin typeface="+mn-lt"/>
          <a:ea typeface="+mn-ea"/>
          <a:cs typeface="+mn-cs"/>
        </a:defRPr>
      </a:lvl1pPr>
      <a:lvl2pPr marL="1130884" indent="-376961" algn="l" defTabSz="1507846" rtl="0" eaLnBrk="1" latinLnBrk="0" hangingPunct="1">
        <a:lnSpc>
          <a:spcPct val="120000"/>
        </a:lnSpc>
        <a:spcBef>
          <a:spcPts val="824"/>
        </a:spcBef>
        <a:buClr>
          <a:schemeClr val="tx1"/>
        </a:buClr>
        <a:buFont typeface="Arial" panose="020B0604020202020204" pitchFamily="34" charset="0"/>
        <a:buChar char="•"/>
        <a:defRPr sz="2968" kern="1200" cap="all" baseline="0">
          <a:solidFill>
            <a:schemeClr val="tx1"/>
          </a:solidFill>
          <a:effectLst/>
          <a:latin typeface="+mn-lt"/>
          <a:ea typeface="+mn-ea"/>
          <a:cs typeface="+mn-cs"/>
        </a:defRPr>
      </a:lvl2pPr>
      <a:lvl3pPr marL="1884807" indent="-376961" algn="l" defTabSz="1507846" rtl="0" eaLnBrk="1" latinLnBrk="0" hangingPunct="1">
        <a:lnSpc>
          <a:spcPct val="120000"/>
        </a:lnSpc>
        <a:spcBef>
          <a:spcPts val="824"/>
        </a:spcBef>
        <a:buClr>
          <a:schemeClr val="tx1"/>
        </a:buClr>
        <a:buFont typeface="Arial" panose="020B0604020202020204" pitchFamily="34" charset="0"/>
        <a:buChar char="•"/>
        <a:defRPr sz="2638" kern="1200" cap="all" baseline="0">
          <a:solidFill>
            <a:schemeClr val="tx1"/>
          </a:solidFill>
          <a:effectLst/>
          <a:latin typeface="+mn-lt"/>
          <a:ea typeface="+mn-ea"/>
          <a:cs typeface="+mn-cs"/>
        </a:defRPr>
      </a:lvl3pPr>
      <a:lvl4pPr marL="2638730" indent="-376961" algn="l" defTabSz="1507846" rtl="0" eaLnBrk="1" latinLnBrk="0" hangingPunct="1">
        <a:lnSpc>
          <a:spcPct val="120000"/>
        </a:lnSpc>
        <a:spcBef>
          <a:spcPts val="824"/>
        </a:spcBef>
        <a:buClr>
          <a:schemeClr val="tx1"/>
        </a:buClr>
        <a:buFont typeface="Arial" panose="020B0604020202020204" pitchFamily="34" charset="0"/>
        <a:buChar char="•"/>
        <a:defRPr sz="2309" kern="1200" cap="all" baseline="0">
          <a:solidFill>
            <a:schemeClr val="tx1"/>
          </a:solidFill>
          <a:effectLst/>
          <a:latin typeface="+mn-lt"/>
          <a:ea typeface="+mn-ea"/>
          <a:cs typeface="+mn-cs"/>
        </a:defRPr>
      </a:lvl4pPr>
      <a:lvl5pPr marL="3392653" indent="-376961" algn="l" defTabSz="1507846" rtl="0" eaLnBrk="1" latinLnBrk="0" hangingPunct="1">
        <a:lnSpc>
          <a:spcPct val="120000"/>
        </a:lnSpc>
        <a:spcBef>
          <a:spcPts val="824"/>
        </a:spcBef>
        <a:buClr>
          <a:schemeClr val="tx1"/>
        </a:buClr>
        <a:buFont typeface="Arial" panose="020B0604020202020204" pitchFamily="34" charset="0"/>
        <a:buChar char="•"/>
        <a:defRPr sz="2309" kern="1200" cap="all" baseline="0">
          <a:solidFill>
            <a:schemeClr val="tx1"/>
          </a:solidFill>
          <a:effectLst/>
          <a:latin typeface="+mn-lt"/>
          <a:ea typeface="+mn-ea"/>
          <a:cs typeface="+mn-cs"/>
        </a:defRPr>
      </a:lvl5pPr>
      <a:lvl6pPr marL="4146575" indent="-376961" algn="l" defTabSz="1507846" rtl="0" eaLnBrk="1" latinLnBrk="0" hangingPunct="1">
        <a:lnSpc>
          <a:spcPct val="120000"/>
        </a:lnSpc>
        <a:spcBef>
          <a:spcPts val="824"/>
        </a:spcBef>
        <a:buClr>
          <a:schemeClr val="tx1"/>
        </a:buClr>
        <a:buFont typeface="Arial" panose="020B0604020202020204" pitchFamily="34" charset="0"/>
        <a:buChar char="•"/>
        <a:defRPr sz="2309" kern="1200" cap="all" baseline="0">
          <a:solidFill>
            <a:schemeClr val="tx1"/>
          </a:solidFill>
          <a:effectLst/>
          <a:latin typeface="+mn-lt"/>
          <a:ea typeface="+mn-ea"/>
          <a:cs typeface="+mn-cs"/>
        </a:defRPr>
      </a:lvl6pPr>
      <a:lvl7pPr marL="4900498" indent="-376961" algn="l" defTabSz="1507846" rtl="0" eaLnBrk="1" latinLnBrk="0" hangingPunct="1">
        <a:lnSpc>
          <a:spcPct val="120000"/>
        </a:lnSpc>
        <a:spcBef>
          <a:spcPts val="824"/>
        </a:spcBef>
        <a:buClr>
          <a:schemeClr val="tx1"/>
        </a:buClr>
        <a:buFont typeface="Arial" panose="020B0604020202020204" pitchFamily="34" charset="0"/>
        <a:buChar char="•"/>
        <a:defRPr sz="2309" kern="1200" cap="all" baseline="0">
          <a:solidFill>
            <a:schemeClr val="tx1"/>
          </a:solidFill>
          <a:effectLst/>
          <a:latin typeface="+mn-lt"/>
          <a:ea typeface="+mn-ea"/>
          <a:cs typeface="+mn-cs"/>
        </a:defRPr>
      </a:lvl7pPr>
      <a:lvl8pPr marL="5654421" indent="-376961" algn="l" defTabSz="1507846" rtl="0" eaLnBrk="1" latinLnBrk="0" hangingPunct="1">
        <a:lnSpc>
          <a:spcPct val="120000"/>
        </a:lnSpc>
        <a:spcBef>
          <a:spcPts val="824"/>
        </a:spcBef>
        <a:buClr>
          <a:schemeClr val="tx1"/>
        </a:buClr>
        <a:buFont typeface="Arial" panose="020B0604020202020204" pitchFamily="34" charset="0"/>
        <a:buChar char="•"/>
        <a:defRPr sz="2309" kern="1200" cap="all" baseline="0">
          <a:solidFill>
            <a:schemeClr val="tx1"/>
          </a:solidFill>
          <a:effectLst/>
          <a:latin typeface="+mn-lt"/>
          <a:ea typeface="+mn-ea"/>
          <a:cs typeface="+mn-cs"/>
        </a:defRPr>
      </a:lvl8pPr>
      <a:lvl9pPr marL="6408344" indent="-376961" algn="l" defTabSz="1507846" rtl="0" eaLnBrk="1" latinLnBrk="0" hangingPunct="1">
        <a:lnSpc>
          <a:spcPct val="120000"/>
        </a:lnSpc>
        <a:spcBef>
          <a:spcPts val="824"/>
        </a:spcBef>
        <a:buClr>
          <a:schemeClr val="tx1"/>
        </a:buClr>
        <a:buFont typeface="Arial" panose="020B0604020202020204" pitchFamily="34" charset="0"/>
        <a:buChar char="•"/>
        <a:defRPr sz="2309" kern="1200" cap="all" baseline="0">
          <a:solidFill>
            <a:schemeClr val="tx1"/>
          </a:solidFill>
          <a:effectLst/>
          <a:latin typeface="+mn-lt"/>
          <a:ea typeface="+mn-ea"/>
          <a:cs typeface="+mn-cs"/>
        </a:defRPr>
      </a:lvl9pPr>
    </p:bodyStyle>
    <p:otherStyle>
      <a:defPPr>
        <a:defRPr lang="en-US"/>
      </a:defPPr>
      <a:lvl1pPr marL="0" algn="l" defTabSz="1507846" rtl="0" eaLnBrk="1" latinLnBrk="0" hangingPunct="1">
        <a:defRPr sz="2968" kern="1200">
          <a:solidFill>
            <a:schemeClr val="tx1"/>
          </a:solidFill>
          <a:latin typeface="+mn-lt"/>
          <a:ea typeface="+mn-ea"/>
          <a:cs typeface="+mn-cs"/>
        </a:defRPr>
      </a:lvl1pPr>
      <a:lvl2pPr marL="753923" algn="l" defTabSz="1507846" rtl="0" eaLnBrk="1" latinLnBrk="0" hangingPunct="1">
        <a:defRPr sz="2968" kern="1200">
          <a:solidFill>
            <a:schemeClr val="tx1"/>
          </a:solidFill>
          <a:latin typeface="+mn-lt"/>
          <a:ea typeface="+mn-ea"/>
          <a:cs typeface="+mn-cs"/>
        </a:defRPr>
      </a:lvl2pPr>
      <a:lvl3pPr marL="1507846" algn="l" defTabSz="1507846" rtl="0" eaLnBrk="1" latinLnBrk="0" hangingPunct="1">
        <a:defRPr sz="2968" kern="1200">
          <a:solidFill>
            <a:schemeClr val="tx1"/>
          </a:solidFill>
          <a:latin typeface="+mn-lt"/>
          <a:ea typeface="+mn-ea"/>
          <a:cs typeface="+mn-cs"/>
        </a:defRPr>
      </a:lvl3pPr>
      <a:lvl4pPr marL="2261768" algn="l" defTabSz="1507846" rtl="0" eaLnBrk="1" latinLnBrk="0" hangingPunct="1">
        <a:defRPr sz="2968" kern="1200">
          <a:solidFill>
            <a:schemeClr val="tx1"/>
          </a:solidFill>
          <a:latin typeface="+mn-lt"/>
          <a:ea typeface="+mn-ea"/>
          <a:cs typeface="+mn-cs"/>
        </a:defRPr>
      </a:lvl4pPr>
      <a:lvl5pPr marL="3015691" algn="l" defTabSz="1507846" rtl="0" eaLnBrk="1" latinLnBrk="0" hangingPunct="1">
        <a:defRPr sz="2968" kern="1200">
          <a:solidFill>
            <a:schemeClr val="tx1"/>
          </a:solidFill>
          <a:latin typeface="+mn-lt"/>
          <a:ea typeface="+mn-ea"/>
          <a:cs typeface="+mn-cs"/>
        </a:defRPr>
      </a:lvl5pPr>
      <a:lvl6pPr marL="3769614" algn="l" defTabSz="1507846" rtl="0" eaLnBrk="1" latinLnBrk="0" hangingPunct="1">
        <a:defRPr sz="2968" kern="1200">
          <a:solidFill>
            <a:schemeClr val="tx1"/>
          </a:solidFill>
          <a:latin typeface="+mn-lt"/>
          <a:ea typeface="+mn-ea"/>
          <a:cs typeface="+mn-cs"/>
        </a:defRPr>
      </a:lvl6pPr>
      <a:lvl7pPr marL="4523537" algn="l" defTabSz="1507846" rtl="0" eaLnBrk="1" latinLnBrk="0" hangingPunct="1">
        <a:defRPr sz="2968" kern="1200">
          <a:solidFill>
            <a:schemeClr val="tx1"/>
          </a:solidFill>
          <a:latin typeface="+mn-lt"/>
          <a:ea typeface="+mn-ea"/>
          <a:cs typeface="+mn-cs"/>
        </a:defRPr>
      </a:lvl7pPr>
      <a:lvl8pPr marL="5277460" algn="l" defTabSz="1507846" rtl="0" eaLnBrk="1" latinLnBrk="0" hangingPunct="1">
        <a:defRPr sz="2968" kern="1200">
          <a:solidFill>
            <a:schemeClr val="tx1"/>
          </a:solidFill>
          <a:latin typeface="+mn-lt"/>
          <a:ea typeface="+mn-ea"/>
          <a:cs typeface="+mn-cs"/>
        </a:defRPr>
      </a:lvl8pPr>
      <a:lvl9pPr marL="6031382" algn="l" defTabSz="1507846" rtl="0" eaLnBrk="1" latinLnBrk="0" hangingPunct="1">
        <a:defRPr sz="2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0.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0.xml"/><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30.xm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30.xml"/><Relationship Id="rId5" Type="http://schemas.openxmlformats.org/officeDocument/2006/relationships/image" Target="../media/image36.jpg"/><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y logo&#10;&#10;Description automatically generated">
            <a:extLst>
              <a:ext uri="{FF2B5EF4-FFF2-40B4-BE49-F238E27FC236}">
                <a16:creationId xmlns:a16="http://schemas.microsoft.com/office/drawing/2014/main" id="{90C2EE33-4F2C-0B0E-49B4-58AC80418026}"/>
              </a:ext>
            </a:extLst>
          </p:cNvPr>
          <p:cNvPicPr>
            <a:picLocks noChangeAspect="1"/>
          </p:cNvPicPr>
          <p:nvPr/>
        </p:nvPicPr>
        <p:blipFill>
          <a:blip r:embed="rId3"/>
          <a:stretch>
            <a:fillRect/>
          </a:stretch>
        </p:blipFill>
        <p:spPr>
          <a:xfrm>
            <a:off x="13862050" y="2035175"/>
            <a:ext cx="6019216" cy="3577611"/>
          </a:xfrm>
          <a:prstGeom prst="rect">
            <a:avLst/>
          </a:prstGeom>
        </p:spPr>
      </p:pic>
      <p:sp>
        <p:nvSpPr>
          <p:cNvPr id="35" name="Google Shape;821;p43">
            <a:extLst>
              <a:ext uri="{FF2B5EF4-FFF2-40B4-BE49-F238E27FC236}">
                <a16:creationId xmlns:a16="http://schemas.microsoft.com/office/drawing/2014/main" id="{4E92401F-E186-C815-28C4-1B91C4930999}"/>
              </a:ext>
            </a:extLst>
          </p:cNvPr>
          <p:cNvSpPr txBox="1">
            <a:spLocks/>
          </p:cNvSpPr>
          <p:nvPr/>
        </p:nvSpPr>
        <p:spPr>
          <a:xfrm>
            <a:off x="14688134" y="7645205"/>
            <a:ext cx="5415966" cy="1368370"/>
          </a:xfrm>
          <a:prstGeom prst="rect">
            <a:avLst/>
          </a:prstGeom>
          <a:solidFill>
            <a:schemeClr val="lt1"/>
          </a:solidFill>
        </p:spPr>
        <p:txBody>
          <a:bodyPr spcFirstLastPara="1" vert="horz" wrap="square" lIns="201001" tIns="201001" rIns="201001" bIns="201001" rtlCol="0" anchor="ctr" anchorCtr="0">
            <a:noAutofit/>
          </a:bodyPr>
          <a:lstStyle>
            <a:lvl1pPr marL="570243" indent="-570243" algn="l" defTabSz="760324" rtl="0" eaLnBrk="1" latinLnBrk="0" hangingPunct="1">
              <a:spcBef>
                <a:spcPts val="1663"/>
              </a:spcBef>
              <a:spcAft>
                <a:spcPts val="0"/>
              </a:spcAft>
              <a:buClr>
                <a:schemeClr val="accent1"/>
              </a:buClr>
              <a:buFont typeface="Wingdings 3" charset="2"/>
              <a:buChar char=""/>
              <a:defRPr sz="2993" kern="1200">
                <a:solidFill>
                  <a:schemeClr val="tx1">
                    <a:lumMod val="75000"/>
                    <a:lumOff val="25000"/>
                  </a:schemeClr>
                </a:solidFill>
                <a:latin typeface="+mn-lt"/>
                <a:ea typeface="+mn-ea"/>
                <a:cs typeface="+mn-cs"/>
              </a:defRPr>
            </a:lvl1pPr>
            <a:lvl2pPr marL="1235526" indent="-475202" algn="l" defTabSz="760324" rtl="0" eaLnBrk="1" latinLnBrk="0" hangingPunct="1">
              <a:spcBef>
                <a:spcPts val="1663"/>
              </a:spcBef>
              <a:spcAft>
                <a:spcPts val="0"/>
              </a:spcAft>
              <a:buClr>
                <a:schemeClr val="accent1"/>
              </a:buClr>
              <a:buFont typeface="Wingdings 3" charset="2"/>
              <a:buChar char=""/>
              <a:defRPr sz="2661" kern="1200">
                <a:solidFill>
                  <a:schemeClr val="tx1">
                    <a:lumMod val="75000"/>
                    <a:lumOff val="25000"/>
                  </a:schemeClr>
                </a:solidFill>
                <a:latin typeface="+mn-lt"/>
                <a:ea typeface="+mn-ea"/>
                <a:cs typeface="+mn-cs"/>
              </a:defRPr>
            </a:lvl2pPr>
            <a:lvl3pPr marL="1900809" indent="-380162" algn="l" defTabSz="760324" rtl="0" eaLnBrk="1" latinLnBrk="0" hangingPunct="1">
              <a:spcBef>
                <a:spcPts val="1663"/>
              </a:spcBef>
              <a:spcAft>
                <a:spcPts val="0"/>
              </a:spcAft>
              <a:buClr>
                <a:schemeClr val="accent1"/>
              </a:buClr>
              <a:buFont typeface="Wingdings 3" charset="2"/>
              <a:buChar char=""/>
              <a:defRPr sz="2328" kern="1200">
                <a:solidFill>
                  <a:schemeClr val="tx1">
                    <a:lumMod val="75000"/>
                    <a:lumOff val="25000"/>
                  </a:schemeClr>
                </a:solidFill>
                <a:latin typeface="+mn-lt"/>
                <a:ea typeface="+mn-ea"/>
                <a:cs typeface="+mn-cs"/>
              </a:defRPr>
            </a:lvl3pPr>
            <a:lvl4pPr marL="2661133" indent="-380162" algn="l" defTabSz="760324" rtl="0" eaLnBrk="1" latinLnBrk="0" hangingPunct="1">
              <a:spcBef>
                <a:spcPts val="1663"/>
              </a:spcBef>
              <a:spcAft>
                <a:spcPts val="0"/>
              </a:spcAft>
              <a:buClr>
                <a:schemeClr val="accent1"/>
              </a:buClr>
              <a:buFont typeface="Wingdings 3" charset="2"/>
              <a:buChar char=""/>
              <a:defRPr sz="1996" kern="1200">
                <a:solidFill>
                  <a:schemeClr val="tx1">
                    <a:lumMod val="75000"/>
                    <a:lumOff val="25000"/>
                  </a:schemeClr>
                </a:solidFill>
                <a:latin typeface="+mn-lt"/>
                <a:ea typeface="+mn-ea"/>
                <a:cs typeface="+mn-cs"/>
              </a:defRPr>
            </a:lvl4pPr>
            <a:lvl5pPr marL="3421456" indent="-380162" algn="l" defTabSz="760324" rtl="0" eaLnBrk="1" latinLnBrk="0" hangingPunct="1">
              <a:spcBef>
                <a:spcPts val="1663"/>
              </a:spcBef>
              <a:spcAft>
                <a:spcPts val="0"/>
              </a:spcAft>
              <a:buClr>
                <a:schemeClr val="accent1"/>
              </a:buClr>
              <a:buFont typeface="Wingdings 3" charset="2"/>
              <a:buChar char=""/>
              <a:defRPr sz="1996" kern="1200">
                <a:solidFill>
                  <a:schemeClr val="tx1">
                    <a:lumMod val="75000"/>
                    <a:lumOff val="25000"/>
                  </a:schemeClr>
                </a:solidFill>
                <a:latin typeface="+mn-lt"/>
                <a:ea typeface="+mn-ea"/>
                <a:cs typeface="+mn-cs"/>
              </a:defRPr>
            </a:lvl5pPr>
            <a:lvl6pPr marL="4181780" indent="-380162" algn="l" defTabSz="760324" rtl="0" eaLnBrk="1" latinLnBrk="0" hangingPunct="1">
              <a:spcBef>
                <a:spcPts val="1663"/>
              </a:spcBef>
              <a:spcAft>
                <a:spcPts val="0"/>
              </a:spcAft>
              <a:buClr>
                <a:schemeClr val="accent1"/>
              </a:buClr>
              <a:buFont typeface="Wingdings 3" charset="2"/>
              <a:buChar char=""/>
              <a:defRPr sz="1996" kern="1200">
                <a:solidFill>
                  <a:schemeClr val="tx1">
                    <a:lumMod val="75000"/>
                    <a:lumOff val="25000"/>
                  </a:schemeClr>
                </a:solidFill>
                <a:latin typeface="+mn-lt"/>
                <a:ea typeface="+mn-ea"/>
                <a:cs typeface="+mn-cs"/>
              </a:defRPr>
            </a:lvl6pPr>
            <a:lvl7pPr marL="4942103" indent="-380162" algn="l" defTabSz="760324" rtl="0" eaLnBrk="1" latinLnBrk="0" hangingPunct="1">
              <a:spcBef>
                <a:spcPts val="1663"/>
              </a:spcBef>
              <a:spcAft>
                <a:spcPts val="0"/>
              </a:spcAft>
              <a:buClr>
                <a:schemeClr val="accent1"/>
              </a:buClr>
              <a:buFont typeface="Wingdings 3" charset="2"/>
              <a:buChar char=""/>
              <a:defRPr sz="1996" kern="1200">
                <a:solidFill>
                  <a:schemeClr val="tx1">
                    <a:lumMod val="75000"/>
                    <a:lumOff val="25000"/>
                  </a:schemeClr>
                </a:solidFill>
                <a:latin typeface="+mn-lt"/>
                <a:ea typeface="+mn-ea"/>
                <a:cs typeface="+mn-cs"/>
              </a:defRPr>
            </a:lvl7pPr>
            <a:lvl8pPr marL="5702427" indent="-380162" algn="l" defTabSz="760324" rtl="0" eaLnBrk="1" latinLnBrk="0" hangingPunct="1">
              <a:spcBef>
                <a:spcPts val="1663"/>
              </a:spcBef>
              <a:spcAft>
                <a:spcPts val="0"/>
              </a:spcAft>
              <a:buClr>
                <a:schemeClr val="accent1"/>
              </a:buClr>
              <a:buFont typeface="Wingdings 3" charset="2"/>
              <a:buChar char=""/>
              <a:defRPr sz="1996" kern="1200">
                <a:solidFill>
                  <a:schemeClr val="tx1">
                    <a:lumMod val="75000"/>
                    <a:lumOff val="25000"/>
                  </a:schemeClr>
                </a:solidFill>
                <a:latin typeface="+mn-lt"/>
                <a:ea typeface="+mn-ea"/>
                <a:cs typeface="+mn-cs"/>
              </a:defRPr>
            </a:lvl8pPr>
            <a:lvl9pPr marL="6462751" indent="-380162" algn="l" defTabSz="760324" rtl="0" eaLnBrk="1" latinLnBrk="0" hangingPunct="1">
              <a:spcBef>
                <a:spcPts val="1663"/>
              </a:spcBef>
              <a:spcAft>
                <a:spcPts val="0"/>
              </a:spcAft>
              <a:buClr>
                <a:schemeClr val="accent1"/>
              </a:buClr>
              <a:buFont typeface="Wingdings 3" charset="2"/>
              <a:buChar char=""/>
              <a:defRPr sz="1996" kern="1200">
                <a:solidFill>
                  <a:schemeClr val="tx1">
                    <a:lumMod val="75000"/>
                    <a:lumOff val="25000"/>
                  </a:schemeClr>
                </a:solidFill>
                <a:latin typeface="+mn-lt"/>
                <a:ea typeface="+mn-ea"/>
                <a:cs typeface="+mn-cs"/>
              </a:defRPr>
            </a:lvl9pPr>
          </a:lstStyle>
          <a:p>
            <a:pPr>
              <a:lnSpc>
                <a:spcPct val="150000"/>
              </a:lnSpc>
              <a:spcBef>
                <a:spcPts val="0"/>
              </a:spcBef>
            </a:pPr>
            <a:r>
              <a:rPr lang="en-GB" sz="3957" b="1" dirty="0">
                <a:solidFill>
                  <a:schemeClr val="dk1"/>
                </a:solidFill>
              </a:rPr>
              <a:t>Big Data Developer</a:t>
            </a:r>
          </a:p>
        </p:txBody>
      </p:sp>
      <p:sp>
        <p:nvSpPr>
          <p:cNvPr id="37" name="TextBox 36">
            <a:extLst>
              <a:ext uri="{FF2B5EF4-FFF2-40B4-BE49-F238E27FC236}">
                <a16:creationId xmlns:a16="http://schemas.microsoft.com/office/drawing/2014/main" id="{6BC158E9-CA5A-2137-82B2-8ACB5328DCC0}"/>
              </a:ext>
            </a:extLst>
          </p:cNvPr>
          <p:cNvSpPr txBox="1"/>
          <p:nvPr/>
        </p:nvSpPr>
        <p:spPr>
          <a:xfrm>
            <a:off x="14319250" y="6928046"/>
            <a:ext cx="5415966" cy="1434318"/>
          </a:xfrm>
          <a:prstGeom prst="rect">
            <a:avLst/>
          </a:prstGeom>
          <a:noFill/>
        </p:spPr>
        <p:txBody>
          <a:bodyPr wrap="square" rtlCol="0">
            <a:spAutoFit/>
          </a:bodyPr>
          <a:lstStyle/>
          <a:p>
            <a:r>
              <a:rPr lang="en-GB" sz="4363" b="1" dirty="0"/>
              <a:t>Henry Oluoma </a:t>
            </a:r>
          </a:p>
          <a:p>
            <a:endParaRPr lang="en-GB" sz="4363" b="1" dirty="0"/>
          </a:p>
        </p:txBody>
      </p:sp>
      <p:pic>
        <p:nvPicPr>
          <p:cNvPr id="1026" name="Picture 2">
            <a:extLst>
              <a:ext uri="{FF2B5EF4-FFF2-40B4-BE49-F238E27FC236}">
                <a16:creationId xmlns:a16="http://schemas.microsoft.com/office/drawing/2014/main" id="{DC77F8C6-D7E9-3777-2D70-7EFAA76B3E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862050" cy="115379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CE11685-B581-5DEC-D918-1A9FE75E4CF2}"/>
              </a:ext>
            </a:extLst>
          </p:cNvPr>
          <p:cNvSpPr txBox="1">
            <a:spLocks/>
          </p:cNvSpPr>
          <p:nvPr/>
        </p:nvSpPr>
        <p:spPr>
          <a:xfrm>
            <a:off x="222834" y="5187449"/>
            <a:ext cx="11514490" cy="5236913"/>
          </a:xfrm>
          <a:prstGeom prst="rect">
            <a:avLst/>
          </a:prstGeom>
          <a:noFill/>
        </p:spPr>
        <p:txBody>
          <a:bodyPr wrap="square" rtlCol="0">
            <a:spAutoFit/>
          </a:bodyPr>
          <a:lstStyle/>
          <a:p>
            <a:pPr algn="ctr">
              <a:spcAft>
                <a:spcPts val="595"/>
              </a:spcAft>
            </a:pPr>
            <a:r>
              <a:rPr lang="en-GB" sz="6544" b="1" dirty="0">
                <a:solidFill>
                  <a:srgbClr val="FEFFFF"/>
                </a:solidFill>
                <a:latin typeface="+mj-lt"/>
              </a:rPr>
              <a:t>Heart Disease Monitoring and Analysis - Real-Time and Batch Data Processing in AWS Cloud</a:t>
            </a:r>
          </a:p>
          <a:p>
            <a:pPr algn="ctr">
              <a:spcAft>
                <a:spcPts val="595"/>
              </a:spcAft>
            </a:pPr>
            <a:endParaRPr lang="en-US" sz="6544" b="1" dirty="0">
              <a:solidFill>
                <a:srgbClr val="FEFFFF"/>
              </a:solidFill>
              <a:latin typeface="+mj-lt"/>
            </a:endParaRPr>
          </a:p>
          <a:p>
            <a:pPr algn="ctr"/>
            <a:endParaRPr lang="en-GB" sz="6544" dirty="0">
              <a:latin typeface="+mj-lt"/>
            </a:endParaRPr>
          </a:p>
        </p:txBody>
      </p:sp>
      <p:sp>
        <p:nvSpPr>
          <p:cNvPr id="2" name="Slide Number Placeholder 1">
            <a:extLst>
              <a:ext uri="{FF2B5EF4-FFF2-40B4-BE49-F238E27FC236}">
                <a16:creationId xmlns:a16="http://schemas.microsoft.com/office/drawing/2014/main" id="{9774AADD-F49B-E55D-6558-65A05E121E80}"/>
              </a:ext>
            </a:extLst>
          </p:cNvPr>
          <p:cNvSpPr>
            <a:spLocks noGrp="1"/>
          </p:cNvSpPr>
          <p:nvPr>
            <p:ph type="sldNum" sz="quarter" idx="12"/>
          </p:nvPr>
        </p:nvSpPr>
        <p:spPr/>
        <p:txBody>
          <a:bodyPr/>
          <a:lstStyle/>
          <a:p>
            <a:fld id="{B6F15528-21DE-4FAA-801E-634DDDAF4B2B}" type="slidenum">
              <a:rPr lang="en-GB" smtClean="0"/>
              <a:t>1</a:t>
            </a:fld>
            <a:endParaRPr lang="en-GB" dirty="0"/>
          </a:p>
        </p:txBody>
      </p:sp>
    </p:spTree>
    <p:extLst>
      <p:ext uri="{BB962C8B-B14F-4D97-AF65-F5344CB8AC3E}">
        <p14:creationId xmlns:p14="http://schemas.microsoft.com/office/powerpoint/2010/main" val="287647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D2346A-FDC2-C6E1-AB91-0C031F685A14}"/>
              </a:ext>
            </a:extLst>
          </p:cNvPr>
          <p:cNvSpPr txBox="1"/>
          <p:nvPr/>
        </p:nvSpPr>
        <p:spPr>
          <a:xfrm>
            <a:off x="1212850" y="1881525"/>
            <a:ext cx="13868400" cy="3046988"/>
          </a:xfrm>
          <a:prstGeom prst="rect">
            <a:avLst/>
          </a:prstGeom>
          <a:noFill/>
        </p:spPr>
        <p:txBody>
          <a:bodyPr wrap="square" rtlCol="0">
            <a:spAutoFit/>
          </a:bodyPr>
          <a:lstStyle/>
          <a:p>
            <a:r>
              <a:rPr lang="en-GB" sz="3200" b="1" dirty="0">
                <a:latin typeface="Century Gothic" panose="020B0502020202020204" pitchFamily="34" charset="0"/>
              </a:rPr>
              <a:t>Amazon S3 Layers:</a:t>
            </a:r>
            <a:endParaRPr lang="en-GB" sz="3200" dirty="0">
              <a:latin typeface="Century Gothic" panose="020B0502020202020204" pitchFamily="34" charset="0"/>
            </a:endParaRPr>
          </a:p>
          <a:p>
            <a:pPr>
              <a:buFont typeface="Arial" panose="020B0604020202020204" pitchFamily="34" charset="0"/>
              <a:buChar char="•"/>
            </a:pPr>
            <a:r>
              <a:rPr lang="en-GB" sz="3200" b="1" dirty="0">
                <a:latin typeface="Century Gothic" panose="020B0502020202020204" pitchFamily="34" charset="0"/>
              </a:rPr>
              <a:t>Raw Layer:</a:t>
            </a:r>
            <a:r>
              <a:rPr lang="en-GB" sz="3200" dirty="0">
                <a:latin typeface="Century Gothic" panose="020B0502020202020204" pitchFamily="34" charset="0"/>
              </a:rPr>
              <a:t> Stores raw batch data in CSV or JSON format.</a:t>
            </a:r>
          </a:p>
          <a:p>
            <a:pPr>
              <a:buFont typeface="Arial" panose="020B0604020202020204" pitchFamily="34" charset="0"/>
              <a:buChar char="•"/>
            </a:pPr>
            <a:r>
              <a:rPr lang="en-GB" sz="3200" b="1" dirty="0">
                <a:latin typeface="Century Gothic" panose="020B0502020202020204" pitchFamily="34" charset="0"/>
              </a:rPr>
              <a:t>Staging Layer:</a:t>
            </a:r>
            <a:r>
              <a:rPr lang="en-GB" sz="3200" dirty="0">
                <a:latin typeface="Century Gothic" panose="020B0502020202020204" pitchFamily="34" charset="0"/>
              </a:rPr>
              <a:t> Holds processed and transformed data.</a:t>
            </a:r>
          </a:p>
          <a:p>
            <a:pPr>
              <a:buFont typeface="Arial" panose="020B0604020202020204" pitchFamily="34" charset="0"/>
              <a:buChar char="•"/>
            </a:pPr>
            <a:r>
              <a:rPr lang="en-GB" sz="3200" b="1" dirty="0">
                <a:latin typeface="Century Gothic" panose="020B0502020202020204" pitchFamily="34" charset="0"/>
              </a:rPr>
              <a:t>Curated Layer:</a:t>
            </a:r>
            <a:r>
              <a:rPr lang="en-GB" sz="3200" dirty="0">
                <a:latin typeface="Century Gothic" panose="020B0502020202020204" pitchFamily="34" charset="0"/>
              </a:rPr>
              <a:t> Final data stored in Parquet format, optimized for efficient querying.</a:t>
            </a:r>
          </a:p>
          <a:p>
            <a:endParaRPr lang="en-GB" sz="3200" dirty="0">
              <a:latin typeface="Century Gothic" panose="020B0502020202020204" pitchFamily="34" charset="0"/>
            </a:endParaRPr>
          </a:p>
        </p:txBody>
      </p:sp>
      <p:sp>
        <p:nvSpPr>
          <p:cNvPr id="3" name="TextBox 2">
            <a:extLst>
              <a:ext uri="{FF2B5EF4-FFF2-40B4-BE49-F238E27FC236}">
                <a16:creationId xmlns:a16="http://schemas.microsoft.com/office/drawing/2014/main" id="{B6907711-4E2B-669A-6885-4FD03D0A262F}"/>
              </a:ext>
            </a:extLst>
          </p:cNvPr>
          <p:cNvSpPr txBox="1"/>
          <p:nvPr/>
        </p:nvSpPr>
        <p:spPr>
          <a:xfrm>
            <a:off x="3998468" y="434975"/>
            <a:ext cx="10896600" cy="1446550"/>
          </a:xfrm>
          <a:prstGeom prst="rect">
            <a:avLst/>
          </a:prstGeom>
          <a:noFill/>
        </p:spPr>
        <p:txBody>
          <a:bodyPr wrap="square" rtlCol="0">
            <a:spAutoFit/>
          </a:bodyPr>
          <a:lstStyle/>
          <a:p>
            <a:pPr algn="ctr"/>
            <a:r>
              <a:rPr lang="en-GB" sz="4400" b="1" dirty="0">
                <a:latin typeface="Century Gothic" panose="020B0502020202020204" pitchFamily="34" charset="0"/>
              </a:rPr>
              <a:t>Storage and Data Cataloguing</a:t>
            </a:r>
          </a:p>
          <a:p>
            <a:pPr algn="ctr"/>
            <a:endParaRPr lang="en-GB" sz="4400" dirty="0">
              <a:latin typeface="Century Gothic" panose="020B0502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1D95BEC8-4B62-BD23-9EF6-F7C9190BEB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068" y="4702175"/>
            <a:ext cx="11493500" cy="4629150"/>
          </a:xfrm>
          <a:prstGeom prst="rect">
            <a:avLst/>
          </a:prstGeom>
        </p:spPr>
      </p:pic>
      <p:sp>
        <p:nvSpPr>
          <p:cNvPr id="4" name="Slide Number Placeholder 3">
            <a:extLst>
              <a:ext uri="{FF2B5EF4-FFF2-40B4-BE49-F238E27FC236}">
                <a16:creationId xmlns:a16="http://schemas.microsoft.com/office/drawing/2014/main" id="{DED28962-06E6-7FA7-1362-3B2840FD6DA6}"/>
              </a:ext>
            </a:extLst>
          </p:cNvPr>
          <p:cNvSpPr>
            <a:spLocks noGrp="1"/>
          </p:cNvSpPr>
          <p:nvPr>
            <p:ph type="sldNum" sz="quarter" idx="12"/>
          </p:nvPr>
        </p:nvSpPr>
        <p:spPr/>
        <p:txBody>
          <a:bodyPr/>
          <a:lstStyle/>
          <a:p>
            <a:fld id="{B6F15528-21DE-4FAA-801E-634DDDAF4B2B}" type="slidenum">
              <a:rPr lang="en-GB" smtClean="0"/>
              <a:t>10</a:t>
            </a:fld>
            <a:endParaRPr lang="en-GB"/>
          </a:p>
        </p:txBody>
      </p:sp>
    </p:spTree>
    <p:extLst>
      <p:ext uri="{BB962C8B-B14F-4D97-AF65-F5344CB8AC3E}">
        <p14:creationId xmlns:p14="http://schemas.microsoft.com/office/powerpoint/2010/main" val="1824200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C3BC51-BC74-6750-CDD6-A95D1E7F5FFD}"/>
              </a:ext>
            </a:extLst>
          </p:cNvPr>
          <p:cNvSpPr>
            <a:spLocks noGrp="1"/>
          </p:cNvSpPr>
          <p:nvPr>
            <p:ph type="sldNum" sz="quarter" idx="12"/>
          </p:nvPr>
        </p:nvSpPr>
        <p:spPr/>
        <p:txBody>
          <a:bodyPr/>
          <a:lstStyle/>
          <a:p>
            <a:fld id="{B6F15528-21DE-4FAA-801E-634DDDAF4B2B}" type="slidenum">
              <a:rPr lang="en-GB" smtClean="0"/>
              <a:t>11</a:t>
            </a:fld>
            <a:endParaRPr lang="en-GB"/>
          </a:p>
        </p:txBody>
      </p:sp>
      <p:sp>
        <p:nvSpPr>
          <p:cNvPr id="3" name="TextBox 2">
            <a:extLst>
              <a:ext uri="{FF2B5EF4-FFF2-40B4-BE49-F238E27FC236}">
                <a16:creationId xmlns:a16="http://schemas.microsoft.com/office/drawing/2014/main" id="{D0A875EB-7E0B-A6AE-435A-D0763914232A}"/>
              </a:ext>
            </a:extLst>
          </p:cNvPr>
          <p:cNvSpPr txBox="1"/>
          <p:nvPr/>
        </p:nvSpPr>
        <p:spPr>
          <a:xfrm>
            <a:off x="7278767" y="440820"/>
            <a:ext cx="10058400" cy="584775"/>
          </a:xfrm>
          <a:prstGeom prst="rect">
            <a:avLst/>
          </a:prstGeom>
          <a:noFill/>
        </p:spPr>
        <p:txBody>
          <a:bodyPr wrap="square" rtlCol="0">
            <a:spAutoFit/>
          </a:bodyPr>
          <a:lstStyle/>
          <a:p>
            <a:r>
              <a:rPr lang="en-GB" sz="3200" b="1" dirty="0">
                <a:latin typeface="Century Gothic" panose="020B0502020202020204" pitchFamily="34" charset="0"/>
              </a:rPr>
              <a:t>AWS Glue Overview</a:t>
            </a:r>
          </a:p>
        </p:txBody>
      </p:sp>
      <p:sp>
        <p:nvSpPr>
          <p:cNvPr id="4" name="TextBox 3">
            <a:extLst>
              <a:ext uri="{FF2B5EF4-FFF2-40B4-BE49-F238E27FC236}">
                <a16:creationId xmlns:a16="http://schemas.microsoft.com/office/drawing/2014/main" id="{A296B64C-EAEF-1CDF-186C-8040478EB486}"/>
              </a:ext>
            </a:extLst>
          </p:cNvPr>
          <p:cNvSpPr txBox="1"/>
          <p:nvPr/>
        </p:nvSpPr>
        <p:spPr>
          <a:xfrm>
            <a:off x="298450" y="1025595"/>
            <a:ext cx="16546276" cy="11092973"/>
          </a:xfrm>
          <a:prstGeom prst="rect">
            <a:avLst/>
          </a:prstGeom>
          <a:noFill/>
        </p:spPr>
        <p:txBody>
          <a:bodyPr wrap="square" rtlCol="0">
            <a:spAutoFit/>
          </a:bodyPr>
          <a:lstStyle/>
          <a:p>
            <a:pPr lvl="1">
              <a:lnSpc>
                <a:spcPct val="150000"/>
              </a:lnSpc>
            </a:pPr>
            <a:r>
              <a:rPr lang="en-GB" sz="3200" b="1" dirty="0"/>
              <a:t>What is AWS Glue?</a:t>
            </a:r>
            <a:endParaRPr lang="en-GB" sz="3200" dirty="0"/>
          </a:p>
          <a:p>
            <a:pPr lvl="1">
              <a:lnSpc>
                <a:spcPct val="150000"/>
              </a:lnSpc>
              <a:buFont typeface="Arial" panose="020B0604020202020204" pitchFamily="34" charset="0"/>
              <a:buChar char="•"/>
            </a:pPr>
            <a:r>
              <a:rPr lang="en-GB" sz="3200" b="1" dirty="0"/>
              <a:t>Definition</a:t>
            </a:r>
            <a:r>
              <a:rPr lang="en-GB" sz="3200" dirty="0"/>
              <a:t>: AWS Glue is Amazon's fully managed ETL service that simplifies the process of preparing and loading data for analytics.</a:t>
            </a:r>
          </a:p>
          <a:p>
            <a:pPr lvl="1">
              <a:lnSpc>
                <a:spcPct val="150000"/>
              </a:lnSpc>
              <a:buFont typeface="Arial" panose="020B0604020202020204" pitchFamily="34" charset="0"/>
              <a:buChar char="•"/>
            </a:pPr>
            <a:r>
              <a:rPr lang="en-GB" sz="3200" b="1" dirty="0"/>
              <a:t>Key Features</a:t>
            </a:r>
            <a:r>
              <a:rPr lang="en-GB" sz="3200" dirty="0"/>
              <a:t>:</a:t>
            </a:r>
          </a:p>
          <a:p>
            <a:pPr marL="1200150" lvl="2" indent="-285750">
              <a:lnSpc>
                <a:spcPct val="150000"/>
              </a:lnSpc>
              <a:buFont typeface="Arial" panose="020B0604020202020204" pitchFamily="34" charset="0"/>
              <a:buChar char="•"/>
            </a:pPr>
            <a:r>
              <a:rPr lang="en-GB" sz="3200" dirty="0"/>
              <a:t>Automates data discovery and schema inference.</a:t>
            </a:r>
          </a:p>
          <a:p>
            <a:pPr marL="1200150" lvl="2" indent="-285750">
              <a:lnSpc>
                <a:spcPct val="150000"/>
              </a:lnSpc>
              <a:buFont typeface="Arial" panose="020B0604020202020204" pitchFamily="34" charset="0"/>
              <a:buChar char="•"/>
            </a:pPr>
            <a:r>
              <a:rPr lang="en-GB" sz="3200" dirty="0"/>
              <a:t>Provides a centralized Data </a:t>
            </a:r>
            <a:r>
              <a:rPr lang="en-GB" sz="3200" dirty="0" err="1"/>
              <a:t>Catalog</a:t>
            </a:r>
            <a:r>
              <a:rPr lang="en-GB" sz="3200" dirty="0"/>
              <a:t> for easy access and organization of data metadata.</a:t>
            </a:r>
          </a:p>
          <a:p>
            <a:pPr marL="1200150" lvl="2" indent="-285750">
              <a:lnSpc>
                <a:spcPct val="150000"/>
              </a:lnSpc>
              <a:buFont typeface="Arial" panose="020B0604020202020204" pitchFamily="34" charset="0"/>
              <a:buChar char="•"/>
            </a:pPr>
            <a:r>
              <a:rPr lang="en-GB" sz="3200" dirty="0"/>
              <a:t>Supports both structured and unstructured data with built-in scalability.</a:t>
            </a:r>
          </a:p>
          <a:p>
            <a:pPr lvl="1">
              <a:lnSpc>
                <a:spcPct val="150000"/>
              </a:lnSpc>
              <a:buFont typeface="Arial" panose="020B0604020202020204" pitchFamily="34" charset="0"/>
              <a:buChar char="•"/>
            </a:pPr>
            <a:r>
              <a:rPr lang="en-GB" sz="3200" b="1" dirty="0"/>
              <a:t>Use Cases</a:t>
            </a:r>
            <a:r>
              <a:rPr lang="en-GB" sz="3200" dirty="0"/>
              <a:t>: Data integration from multiple sources, data transformation for analytics, and automating data pipelines.</a:t>
            </a:r>
          </a:p>
          <a:p>
            <a:pPr lvl="1">
              <a:lnSpc>
                <a:spcPct val="150000"/>
              </a:lnSpc>
            </a:pPr>
            <a:r>
              <a:rPr lang="en-GB" sz="3200" b="1" dirty="0"/>
              <a:t>Core Components of AWS Glue</a:t>
            </a:r>
            <a:endParaRPr lang="en-GB" sz="3200" dirty="0"/>
          </a:p>
          <a:p>
            <a:pPr lvl="1">
              <a:lnSpc>
                <a:spcPct val="150000"/>
              </a:lnSpc>
              <a:buFont typeface="Arial" panose="020B0604020202020204" pitchFamily="34" charset="0"/>
              <a:buChar char="•"/>
            </a:pPr>
            <a:r>
              <a:rPr lang="en-GB" sz="3200" b="1" dirty="0"/>
              <a:t>AWS Glue Data </a:t>
            </a:r>
            <a:r>
              <a:rPr lang="en-GB" sz="3200" b="1" dirty="0" err="1"/>
              <a:t>Catalog</a:t>
            </a:r>
            <a:r>
              <a:rPr lang="en-GB" sz="3200" dirty="0"/>
              <a:t>: Stores metadata and schemas of data sources.</a:t>
            </a:r>
          </a:p>
          <a:p>
            <a:pPr lvl="1">
              <a:lnSpc>
                <a:spcPct val="150000"/>
              </a:lnSpc>
              <a:buFont typeface="Arial" panose="020B0604020202020204" pitchFamily="34" charset="0"/>
              <a:buChar char="•"/>
            </a:pPr>
            <a:r>
              <a:rPr lang="en-GB" sz="3200" b="1" dirty="0" err="1"/>
              <a:t>DynamicFrame</a:t>
            </a:r>
            <a:r>
              <a:rPr lang="en-GB" sz="3200" dirty="0"/>
              <a:t>: A data structure that is optimized for data transformations within AWS Glue.</a:t>
            </a:r>
          </a:p>
          <a:p>
            <a:pPr lvl="1">
              <a:lnSpc>
                <a:spcPct val="150000"/>
              </a:lnSpc>
              <a:buFont typeface="Arial" panose="020B0604020202020204" pitchFamily="34" charset="0"/>
              <a:buChar char="•"/>
            </a:pPr>
            <a:r>
              <a:rPr lang="en-GB" sz="3200" b="1" dirty="0"/>
              <a:t>ETL Scripts</a:t>
            </a:r>
            <a:r>
              <a:rPr lang="en-GB" sz="3200" dirty="0"/>
              <a:t>: Managed and customizable scripts that perform the Extract, Transform, Load operations.</a:t>
            </a:r>
          </a:p>
          <a:p>
            <a:pPr lvl="1">
              <a:lnSpc>
                <a:spcPct val="150000"/>
              </a:lnSpc>
            </a:pPr>
            <a:endParaRPr lang="en-GB" sz="3200" dirty="0"/>
          </a:p>
        </p:txBody>
      </p:sp>
    </p:spTree>
    <p:extLst>
      <p:ext uri="{BB962C8B-B14F-4D97-AF65-F5344CB8AC3E}">
        <p14:creationId xmlns:p14="http://schemas.microsoft.com/office/powerpoint/2010/main" val="1067044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DAD659A-24CE-1BDA-088A-18DEDC88A5DF}"/>
              </a:ext>
            </a:extLst>
          </p:cNvPr>
          <p:cNvPicPr>
            <a:picLocks noChangeAspect="1"/>
          </p:cNvPicPr>
          <p:nvPr/>
        </p:nvPicPr>
        <p:blipFill>
          <a:blip r:embed="rId3">
            <a:extLst>
              <a:ext uri="{28A0092B-C50C-407E-A947-70E740481C1C}">
                <a14:useLocalDpi xmlns:a14="http://schemas.microsoft.com/office/drawing/2010/main" val="0"/>
              </a:ext>
            </a:extLst>
          </a:blip>
          <a:srcRect l="10554" r="26125" b="1"/>
          <a:stretch/>
        </p:blipFill>
        <p:spPr>
          <a:xfrm>
            <a:off x="0" y="282575"/>
            <a:ext cx="10052050" cy="1082040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Slide Number Placeholder 1">
            <a:extLst>
              <a:ext uri="{FF2B5EF4-FFF2-40B4-BE49-F238E27FC236}">
                <a16:creationId xmlns:a16="http://schemas.microsoft.com/office/drawing/2014/main" id="{56684B70-2FE2-FA97-F25A-B5653355F20C}"/>
              </a:ext>
            </a:extLst>
          </p:cNvPr>
          <p:cNvSpPr>
            <a:spLocks noGrp="1"/>
          </p:cNvSpPr>
          <p:nvPr>
            <p:ph type="sldNum" sz="quarter" idx="12"/>
          </p:nvPr>
        </p:nvSpPr>
        <p:spPr>
          <a:xfrm>
            <a:off x="16655000" y="9898065"/>
            <a:ext cx="1260158" cy="614289"/>
          </a:xfrm>
        </p:spPr>
        <p:txBody>
          <a:bodyPr>
            <a:normAutofit/>
          </a:bodyPr>
          <a:lstStyle/>
          <a:p>
            <a:pPr>
              <a:spcAft>
                <a:spcPts val="600"/>
              </a:spcAft>
            </a:pPr>
            <a:fld id="{B6F15528-21DE-4FAA-801E-634DDDAF4B2B}" type="slidenum">
              <a:rPr lang="en-GB" smtClean="0"/>
              <a:pPr>
                <a:spcAft>
                  <a:spcPts val="600"/>
                </a:spcAft>
              </a:pPr>
              <a:t>12</a:t>
            </a:fld>
            <a:endParaRPr lang="en-GB"/>
          </a:p>
        </p:txBody>
      </p:sp>
      <p:pic>
        <p:nvPicPr>
          <p:cNvPr id="7" name="Picture 6" descr="A screenshot of a computer&#10;&#10;Description automatically generated">
            <a:extLst>
              <a:ext uri="{FF2B5EF4-FFF2-40B4-BE49-F238E27FC236}">
                <a16:creationId xmlns:a16="http://schemas.microsoft.com/office/drawing/2014/main" id="{DFA9EFDF-AFCF-7230-A8A1-FA4CDD535ACA}"/>
              </a:ext>
            </a:extLst>
          </p:cNvPr>
          <p:cNvPicPr>
            <a:picLocks noChangeAspect="1"/>
          </p:cNvPicPr>
          <p:nvPr/>
        </p:nvPicPr>
        <p:blipFill>
          <a:blip r:embed="rId4">
            <a:extLst>
              <a:ext uri="{28A0092B-C50C-407E-A947-70E740481C1C}">
                <a14:useLocalDpi xmlns:a14="http://schemas.microsoft.com/office/drawing/2010/main" val="0"/>
              </a:ext>
            </a:extLst>
          </a:blip>
          <a:srcRect r="5083" b="-1"/>
          <a:stretch/>
        </p:blipFill>
        <p:spPr>
          <a:xfrm>
            <a:off x="10052050" y="282575"/>
            <a:ext cx="10052049" cy="10972799"/>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06940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43AF8D4-5180-D49B-02DD-98DD19A82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050" y="4930775"/>
            <a:ext cx="14020800" cy="548640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84EAE89-8ECE-1129-140C-B7C568C97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50" y="1120775"/>
            <a:ext cx="14630400" cy="2971800"/>
          </a:xfrm>
          <a:prstGeom prst="rect">
            <a:avLst/>
          </a:prstGeom>
        </p:spPr>
      </p:pic>
      <p:sp>
        <p:nvSpPr>
          <p:cNvPr id="2" name="Slide Number Placeholder 1">
            <a:extLst>
              <a:ext uri="{FF2B5EF4-FFF2-40B4-BE49-F238E27FC236}">
                <a16:creationId xmlns:a16="http://schemas.microsoft.com/office/drawing/2014/main" id="{CA8E6C6C-D712-F66A-0C39-819FDBFFBDFD}"/>
              </a:ext>
            </a:extLst>
          </p:cNvPr>
          <p:cNvSpPr>
            <a:spLocks noGrp="1"/>
          </p:cNvSpPr>
          <p:nvPr>
            <p:ph type="sldNum" sz="quarter" idx="12"/>
          </p:nvPr>
        </p:nvSpPr>
        <p:spPr/>
        <p:txBody>
          <a:bodyPr/>
          <a:lstStyle/>
          <a:p>
            <a:fld id="{B6F15528-21DE-4FAA-801E-634DDDAF4B2B}" type="slidenum">
              <a:rPr lang="en-GB" smtClean="0"/>
              <a:t>13</a:t>
            </a:fld>
            <a:endParaRPr lang="en-GB"/>
          </a:p>
        </p:txBody>
      </p:sp>
    </p:spTree>
    <p:extLst>
      <p:ext uri="{BB962C8B-B14F-4D97-AF65-F5344CB8AC3E}">
        <p14:creationId xmlns:p14="http://schemas.microsoft.com/office/powerpoint/2010/main" val="4155697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3264BF-D67E-0D10-0BB1-FFFDC2BA22E1}"/>
              </a:ext>
            </a:extLst>
          </p:cNvPr>
          <p:cNvSpPr>
            <a:spLocks noGrp="1"/>
          </p:cNvSpPr>
          <p:nvPr>
            <p:ph type="sldNum" sz="quarter" idx="12"/>
          </p:nvPr>
        </p:nvSpPr>
        <p:spPr/>
        <p:txBody>
          <a:bodyPr/>
          <a:lstStyle/>
          <a:p>
            <a:fld id="{B6F15528-21DE-4FAA-801E-634DDDAF4B2B}" type="slidenum">
              <a:rPr lang="en-GB" smtClean="0"/>
              <a:t>14</a:t>
            </a:fld>
            <a:endParaRPr lang="en-GB"/>
          </a:p>
        </p:txBody>
      </p:sp>
      <p:sp>
        <p:nvSpPr>
          <p:cNvPr id="3" name="TextBox 2">
            <a:extLst>
              <a:ext uri="{FF2B5EF4-FFF2-40B4-BE49-F238E27FC236}">
                <a16:creationId xmlns:a16="http://schemas.microsoft.com/office/drawing/2014/main" id="{3D98AC8E-4034-149D-A7BA-5527793D7DEE}"/>
              </a:ext>
            </a:extLst>
          </p:cNvPr>
          <p:cNvSpPr txBox="1"/>
          <p:nvPr/>
        </p:nvSpPr>
        <p:spPr>
          <a:xfrm>
            <a:off x="1289050" y="2016304"/>
            <a:ext cx="17983200" cy="8801064"/>
          </a:xfrm>
          <a:prstGeom prst="rect">
            <a:avLst/>
          </a:prstGeom>
          <a:noFill/>
        </p:spPr>
        <p:txBody>
          <a:bodyPr wrap="square" rtlCol="0">
            <a:spAutoFit/>
          </a:bodyPr>
          <a:lstStyle/>
          <a:p>
            <a:pPr>
              <a:lnSpc>
                <a:spcPct val="200000"/>
              </a:lnSpc>
            </a:pPr>
            <a:r>
              <a:rPr lang="en-GB" sz="3200" dirty="0">
                <a:latin typeface="Century Gothic" panose="020B0502020202020204" pitchFamily="34" charset="0"/>
              </a:rPr>
              <a:t>Amazon Athena is a serverless query service that allowed us to efficiently analyse our heart disease monitoring data stored in Amazon S3 using simple SQL. We used Athena to explore and validate the data, ensuring quality and structure for further analysis. With its pay-per-query model, we managed costs while performing ad hoc analysis, like assessing average heart rates and BMI distribution. Athena's integration with AWS Glue simplified our metadata management, and its support for multiple data formats offered flexibility for future optimizations. Overall, Athena provided a quick, scalable, and cost-effective way to derive insights from our data.</a:t>
            </a:r>
          </a:p>
          <a:p>
            <a:pPr>
              <a:lnSpc>
                <a:spcPct val="200000"/>
              </a:lnSpc>
            </a:pPr>
            <a:endParaRPr lang="en-GB" sz="3200" dirty="0">
              <a:latin typeface="Century Gothic" panose="020B0502020202020204" pitchFamily="34" charset="0"/>
            </a:endParaRPr>
          </a:p>
        </p:txBody>
      </p:sp>
      <p:sp>
        <p:nvSpPr>
          <p:cNvPr id="4" name="TextBox 3">
            <a:extLst>
              <a:ext uri="{FF2B5EF4-FFF2-40B4-BE49-F238E27FC236}">
                <a16:creationId xmlns:a16="http://schemas.microsoft.com/office/drawing/2014/main" id="{E4CF2A75-20D8-19DC-DC58-CCB3B5207FDE}"/>
              </a:ext>
            </a:extLst>
          </p:cNvPr>
          <p:cNvSpPr txBox="1"/>
          <p:nvPr/>
        </p:nvSpPr>
        <p:spPr>
          <a:xfrm>
            <a:off x="2965450" y="815975"/>
            <a:ext cx="12877800" cy="1200329"/>
          </a:xfrm>
          <a:prstGeom prst="rect">
            <a:avLst/>
          </a:prstGeom>
          <a:noFill/>
        </p:spPr>
        <p:txBody>
          <a:bodyPr wrap="square" rtlCol="0">
            <a:spAutoFit/>
          </a:bodyPr>
          <a:lstStyle/>
          <a:p>
            <a:r>
              <a:rPr lang="en-GB" sz="3600" b="1" dirty="0">
                <a:latin typeface="Century Gothic" panose="020B0502020202020204" pitchFamily="34" charset="0"/>
              </a:rPr>
              <a:t>Amazon Athena in Our Heart Disease Monitoring Project</a:t>
            </a:r>
          </a:p>
          <a:p>
            <a:endParaRPr lang="en-GB" sz="3600" dirty="0">
              <a:latin typeface="Century Gothic" panose="020B0502020202020204" pitchFamily="34" charset="0"/>
            </a:endParaRPr>
          </a:p>
        </p:txBody>
      </p:sp>
    </p:spTree>
    <p:extLst>
      <p:ext uri="{BB962C8B-B14F-4D97-AF65-F5344CB8AC3E}">
        <p14:creationId xmlns:p14="http://schemas.microsoft.com/office/powerpoint/2010/main" val="1066055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8CA3263-84A3-464A-8D0C-41F2F436E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04100" cy="11537950"/>
          </a:xfrm>
          <a:prstGeom prst="rect">
            <a:avLst/>
          </a:prstGeom>
          <a:solidFill>
            <a:srgbClr val="9F7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B9BA04A-24F1-BAB8-E194-AEAA9FB3C274}"/>
              </a:ext>
            </a:extLst>
          </p:cNvPr>
          <p:cNvPicPr>
            <a:picLocks noChangeAspect="1"/>
          </p:cNvPicPr>
          <p:nvPr/>
        </p:nvPicPr>
        <p:blipFill>
          <a:blip r:embed="rId2">
            <a:extLst>
              <a:ext uri="{28A0092B-C50C-407E-A947-70E740481C1C}">
                <a14:useLocalDpi xmlns:a14="http://schemas.microsoft.com/office/drawing/2010/main" val="0"/>
              </a:ext>
            </a:extLst>
          </a:blip>
          <a:srcRect r="8523" b="1"/>
          <a:stretch/>
        </p:blipFill>
        <p:spPr>
          <a:xfrm>
            <a:off x="20" y="-1"/>
            <a:ext cx="20104080" cy="1153794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BE1FB01-3F9A-97A3-1456-0F85247529A0}"/>
              </a:ext>
            </a:extLst>
          </p:cNvPr>
          <p:cNvPicPr>
            <a:picLocks noChangeAspect="1"/>
          </p:cNvPicPr>
          <p:nvPr/>
        </p:nvPicPr>
        <p:blipFill>
          <a:blip r:embed="rId3">
            <a:extLst>
              <a:ext uri="{28A0092B-C50C-407E-A947-70E740481C1C}">
                <a14:useLocalDpi xmlns:a14="http://schemas.microsoft.com/office/drawing/2010/main" val="0"/>
              </a:ext>
            </a:extLst>
          </a:blip>
          <a:srcRect l="14351" r="29695"/>
          <a:stretch/>
        </p:blipFill>
        <p:spPr>
          <a:xfrm>
            <a:off x="10965316" y="358775"/>
            <a:ext cx="9138784" cy="6655602"/>
          </a:xfrm>
          <a:prstGeom prst="rect">
            <a:avLst/>
          </a:prstGeom>
          <a:ln w="152400">
            <a:solidFill>
              <a:srgbClr val="FFFFFF"/>
            </a:solidFill>
            <a:miter lim="800000"/>
          </a:ln>
        </p:spPr>
      </p:pic>
      <p:pic>
        <p:nvPicPr>
          <p:cNvPr id="36" name="Picture 35">
            <a:extLst>
              <a:ext uri="{FF2B5EF4-FFF2-40B4-BE49-F238E27FC236}">
                <a16:creationId xmlns:a16="http://schemas.microsoft.com/office/drawing/2014/main" id="{6CF9BBE8-8459-456C-9BBD-DF5C2AB435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Slide Number Placeholder 1">
            <a:extLst>
              <a:ext uri="{FF2B5EF4-FFF2-40B4-BE49-F238E27FC236}">
                <a16:creationId xmlns:a16="http://schemas.microsoft.com/office/drawing/2014/main" id="{C031A00F-189D-8BF8-5D00-F7CAB963A90B}"/>
              </a:ext>
            </a:extLst>
          </p:cNvPr>
          <p:cNvSpPr>
            <a:spLocks noGrp="1"/>
          </p:cNvSpPr>
          <p:nvPr>
            <p:ph type="sldNum" sz="quarter" idx="12"/>
          </p:nvPr>
        </p:nvSpPr>
        <p:spPr/>
        <p:txBody>
          <a:bodyPr/>
          <a:lstStyle/>
          <a:p>
            <a:fld id="{B6F15528-21DE-4FAA-801E-634DDDAF4B2B}" type="slidenum">
              <a:rPr lang="en-GB" smtClean="0"/>
              <a:t>15</a:t>
            </a:fld>
            <a:endParaRPr lang="en-GB"/>
          </a:p>
        </p:txBody>
      </p:sp>
    </p:spTree>
    <p:extLst>
      <p:ext uri="{BB962C8B-B14F-4D97-AF65-F5344CB8AC3E}">
        <p14:creationId xmlns:p14="http://schemas.microsoft.com/office/powerpoint/2010/main" val="1407904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20104104" cy="115379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useBgFill="1">
        <p:nvSpPr>
          <p:cNvPr id="14" name="Rectangle 13">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04100" cy="11537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3" name="TextBox 2">
            <a:extLst>
              <a:ext uri="{FF2B5EF4-FFF2-40B4-BE49-F238E27FC236}">
                <a16:creationId xmlns:a16="http://schemas.microsoft.com/office/drawing/2014/main" id="{6BC6E048-FF2D-C237-CD2C-A1D2ACF124B1}"/>
              </a:ext>
            </a:extLst>
          </p:cNvPr>
          <p:cNvSpPr txBox="1"/>
          <p:nvPr/>
        </p:nvSpPr>
        <p:spPr>
          <a:xfrm>
            <a:off x="3685216" y="-497845"/>
            <a:ext cx="12672203" cy="268542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300" b="1" cap="all" dirty="0">
                <a:latin typeface="+mj-lt"/>
                <a:ea typeface="+mj-ea"/>
                <a:cs typeface="+mj-cs"/>
              </a:rPr>
              <a:t>DATAWAREHOUSING in </a:t>
            </a:r>
            <a:r>
              <a:rPr lang="en-US" sz="5300" b="1" cap="all" dirty="0" err="1">
                <a:latin typeface="+mj-lt"/>
                <a:ea typeface="+mj-ea"/>
                <a:cs typeface="+mj-cs"/>
              </a:rPr>
              <a:t>REDshift</a:t>
            </a:r>
            <a:endParaRPr lang="en-US" sz="5300" b="1" cap="all" dirty="0">
              <a:latin typeface="+mj-lt"/>
              <a:ea typeface="+mj-ea"/>
              <a:cs typeface="+mj-cs"/>
            </a:endParaRPr>
          </a:p>
          <a:p>
            <a:pPr>
              <a:lnSpc>
                <a:spcPct val="90000"/>
              </a:lnSpc>
              <a:spcBef>
                <a:spcPct val="0"/>
              </a:spcBef>
              <a:spcAft>
                <a:spcPts val="600"/>
              </a:spcAft>
            </a:pPr>
            <a:endParaRPr lang="en-US" sz="5300" b="1" cap="all" dirty="0">
              <a:latin typeface="+mj-lt"/>
              <a:ea typeface="+mj-ea"/>
              <a:cs typeface="+mj-cs"/>
            </a:endParaRPr>
          </a:p>
        </p:txBody>
      </p:sp>
      <p:sp>
        <p:nvSpPr>
          <p:cNvPr id="2" name="TextBox 1">
            <a:extLst>
              <a:ext uri="{FF2B5EF4-FFF2-40B4-BE49-F238E27FC236}">
                <a16:creationId xmlns:a16="http://schemas.microsoft.com/office/drawing/2014/main" id="{4E5A7A57-C7BC-B23D-163B-4714CCAA33F7}"/>
              </a:ext>
            </a:extLst>
          </p:cNvPr>
          <p:cNvSpPr txBox="1"/>
          <p:nvPr/>
        </p:nvSpPr>
        <p:spPr>
          <a:xfrm>
            <a:off x="123047" y="3254375"/>
            <a:ext cx="6421007" cy="5760743"/>
          </a:xfrm>
          <a:prstGeom prst="rect">
            <a:avLst/>
          </a:prstGeom>
        </p:spPr>
        <p:txBody>
          <a:bodyPr vert="horz" lIns="91440" tIns="45720" rIns="91440" bIns="45720" rtlCol="0">
            <a:normAutofit/>
          </a:bodyPr>
          <a:lstStyle/>
          <a:p>
            <a:pPr indent="-228600">
              <a:lnSpc>
                <a:spcPct val="120000"/>
              </a:lnSpc>
              <a:spcAft>
                <a:spcPts val="600"/>
              </a:spcAft>
              <a:buClr>
                <a:schemeClr val="tx1"/>
              </a:buClr>
              <a:buFont typeface="Arial" panose="020B0604020202020204" pitchFamily="34" charset="0"/>
              <a:buChar char="•"/>
            </a:pPr>
            <a:endParaRPr lang="en-US" sz="2700" cap="all" dirty="0"/>
          </a:p>
        </p:txBody>
      </p:sp>
      <p:sp>
        <p:nvSpPr>
          <p:cNvPr id="4" name="Slide Number Placeholder 3">
            <a:extLst>
              <a:ext uri="{FF2B5EF4-FFF2-40B4-BE49-F238E27FC236}">
                <a16:creationId xmlns:a16="http://schemas.microsoft.com/office/drawing/2014/main" id="{4447F859-237A-EDF3-9F75-8947CF94891C}"/>
              </a:ext>
            </a:extLst>
          </p:cNvPr>
          <p:cNvSpPr>
            <a:spLocks noGrp="1"/>
          </p:cNvSpPr>
          <p:nvPr>
            <p:ph type="sldNum" sz="quarter" idx="12"/>
          </p:nvPr>
        </p:nvSpPr>
        <p:spPr/>
        <p:txBody>
          <a:bodyPr/>
          <a:lstStyle/>
          <a:p>
            <a:fld id="{B6F15528-21DE-4FAA-801E-634DDDAF4B2B}" type="slidenum">
              <a:rPr lang="en-GB" smtClean="0"/>
              <a:t>16</a:t>
            </a:fld>
            <a:endParaRPr lang="en-GB"/>
          </a:p>
        </p:txBody>
      </p:sp>
      <p:sp>
        <p:nvSpPr>
          <p:cNvPr id="6" name="TextBox 5">
            <a:extLst>
              <a:ext uri="{FF2B5EF4-FFF2-40B4-BE49-F238E27FC236}">
                <a16:creationId xmlns:a16="http://schemas.microsoft.com/office/drawing/2014/main" id="{1A6132BA-0289-1A08-531A-91C2E35CF190}"/>
              </a:ext>
            </a:extLst>
          </p:cNvPr>
          <p:cNvSpPr txBox="1"/>
          <p:nvPr/>
        </p:nvSpPr>
        <p:spPr>
          <a:xfrm>
            <a:off x="1004897" y="1575812"/>
            <a:ext cx="9047152" cy="584775"/>
          </a:xfrm>
          <a:prstGeom prst="rect">
            <a:avLst/>
          </a:prstGeom>
          <a:noFill/>
        </p:spPr>
        <p:txBody>
          <a:bodyPr wrap="square" rtlCol="0">
            <a:spAutoFit/>
          </a:bodyPr>
          <a:lstStyle/>
          <a:p>
            <a:r>
              <a:rPr lang="en-GB" sz="3200" b="1" dirty="0">
                <a:latin typeface="Century Gothic" panose="020B0502020202020204" pitchFamily="34" charset="0"/>
              </a:rPr>
              <a:t>Introduction to Amazon Redshift</a:t>
            </a:r>
          </a:p>
        </p:txBody>
      </p:sp>
      <p:sp>
        <p:nvSpPr>
          <p:cNvPr id="8" name="TextBox 7">
            <a:extLst>
              <a:ext uri="{FF2B5EF4-FFF2-40B4-BE49-F238E27FC236}">
                <a16:creationId xmlns:a16="http://schemas.microsoft.com/office/drawing/2014/main" id="{95E4C02C-0718-05B5-4F81-F68BEDBA7B75}"/>
              </a:ext>
            </a:extLst>
          </p:cNvPr>
          <p:cNvSpPr txBox="1"/>
          <p:nvPr/>
        </p:nvSpPr>
        <p:spPr>
          <a:xfrm>
            <a:off x="356004" y="2187575"/>
            <a:ext cx="19392090" cy="8574270"/>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GB" sz="2800" dirty="0">
                <a:latin typeface="Century Gothic" panose="020B0502020202020204" pitchFamily="34" charset="0"/>
              </a:rPr>
              <a:t>Amazon Redshift is a fully managed, petabyte-scale data warehouse service in the cloud, part of AWS.</a:t>
            </a:r>
          </a:p>
          <a:p>
            <a:pPr marL="342900" indent="-342900">
              <a:lnSpc>
                <a:spcPct val="200000"/>
              </a:lnSpc>
              <a:buFont typeface="Arial" panose="020B0604020202020204" pitchFamily="34" charset="0"/>
              <a:buChar char="•"/>
            </a:pPr>
            <a:r>
              <a:rPr lang="en-GB" sz="2800" dirty="0">
                <a:latin typeface="Century Gothic" panose="020B0502020202020204" pitchFamily="34" charset="0"/>
              </a:rPr>
              <a:t>It is designed to handle large-scale data analytics, making data processing fast and efficient.</a:t>
            </a:r>
          </a:p>
          <a:p>
            <a:pPr marL="342900" indent="-342900">
              <a:lnSpc>
                <a:spcPct val="200000"/>
              </a:lnSpc>
              <a:buFont typeface="Arial" panose="020B0604020202020204" pitchFamily="34" charset="0"/>
              <a:buChar char="•"/>
            </a:pPr>
            <a:r>
              <a:rPr lang="en-GB" sz="2800" dirty="0">
                <a:latin typeface="Century Gothic" panose="020B0502020202020204" pitchFamily="34" charset="0"/>
              </a:rPr>
              <a:t>Redshift allows you to easily run complex queries on structured and semi-structured data and is optimized for high-speed data analysis.</a:t>
            </a:r>
          </a:p>
          <a:p>
            <a:pPr marL="342900" indent="-342900">
              <a:lnSpc>
                <a:spcPct val="200000"/>
              </a:lnSpc>
              <a:buFont typeface="Arial" panose="020B0604020202020204" pitchFamily="34" charset="0"/>
              <a:buChar char="•"/>
            </a:pPr>
            <a:r>
              <a:rPr lang="en-GB" sz="2800" dirty="0">
                <a:latin typeface="Century Gothic" panose="020B0502020202020204" pitchFamily="34" charset="0"/>
              </a:rPr>
              <a:t>Key features include columnar storage, data compression, and massive parallel processing (MPP) architecture, which help to improve query performance and reduce costs.</a:t>
            </a:r>
          </a:p>
          <a:p>
            <a:pPr marL="342900" indent="-342900">
              <a:lnSpc>
                <a:spcPct val="200000"/>
              </a:lnSpc>
              <a:buFont typeface="Arial" panose="020B0604020202020204" pitchFamily="34" charset="0"/>
              <a:buChar char="•"/>
            </a:pPr>
            <a:r>
              <a:rPr lang="en-GB" sz="2800" dirty="0">
                <a:latin typeface="Century Gothic" panose="020B0502020202020204" pitchFamily="34" charset="0"/>
              </a:rPr>
              <a:t>Using Redshift, businesses can store historical data and perform complex reporting queries across massive datasets.</a:t>
            </a:r>
          </a:p>
          <a:p>
            <a:pPr>
              <a:lnSpc>
                <a:spcPct val="200000"/>
              </a:lnSpc>
            </a:pPr>
            <a:r>
              <a:rPr lang="en-GB" sz="2800" b="1" dirty="0">
                <a:latin typeface="Century Gothic" panose="020B0502020202020204" pitchFamily="34" charset="0"/>
              </a:rPr>
              <a:t>Use Case in Our Project: </a:t>
            </a:r>
            <a:r>
              <a:rPr lang="en-GB" sz="2800" dirty="0">
                <a:latin typeface="Century Gothic" panose="020B0502020202020204" pitchFamily="34" charset="0"/>
              </a:rPr>
              <a:t>We use Amazon Redshift to store our transformed heart disease data after organizing it into fact and dimension tables. This setup enables quick access to insights and efficient analytical queries.</a:t>
            </a:r>
          </a:p>
        </p:txBody>
      </p:sp>
    </p:spTree>
    <p:extLst>
      <p:ext uri="{BB962C8B-B14F-4D97-AF65-F5344CB8AC3E}">
        <p14:creationId xmlns:p14="http://schemas.microsoft.com/office/powerpoint/2010/main" val="242266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22AEA2-E9E6-46FC-4899-D1DF420C02CB}"/>
              </a:ext>
            </a:extLst>
          </p:cNvPr>
          <p:cNvSpPr>
            <a:spLocks noGrp="1"/>
          </p:cNvSpPr>
          <p:nvPr>
            <p:ph type="sldNum" sz="quarter" idx="12"/>
          </p:nvPr>
        </p:nvSpPr>
        <p:spPr/>
        <p:txBody>
          <a:bodyPr/>
          <a:lstStyle/>
          <a:p>
            <a:fld id="{B6F15528-21DE-4FAA-801E-634DDDAF4B2B}" type="slidenum">
              <a:rPr lang="en-GB" smtClean="0"/>
              <a:t>17</a:t>
            </a:fld>
            <a:endParaRPr lang="en-GB"/>
          </a:p>
        </p:txBody>
      </p:sp>
      <p:sp>
        <p:nvSpPr>
          <p:cNvPr id="3" name="TextBox 2">
            <a:extLst>
              <a:ext uri="{FF2B5EF4-FFF2-40B4-BE49-F238E27FC236}">
                <a16:creationId xmlns:a16="http://schemas.microsoft.com/office/drawing/2014/main" id="{542C64D7-D409-3EDF-89D2-B16797B18227}"/>
              </a:ext>
            </a:extLst>
          </p:cNvPr>
          <p:cNvSpPr txBox="1"/>
          <p:nvPr/>
        </p:nvSpPr>
        <p:spPr>
          <a:xfrm>
            <a:off x="2698750" y="206375"/>
            <a:ext cx="14706600" cy="646331"/>
          </a:xfrm>
          <a:prstGeom prst="rect">
            <a:avLst/>
          </a:prstGeom>
          <a:noFill/>
        </p:spPr>
        <p:txBody>
          <a:bodyPr wrap="square" rtlCol="0">
            <a:spAutoFit/>
          </a:bodyPr>
          <a:lstStyle/>
          <a:p>
            <a:r>
              <a:rPr lang="en-GB" sz="3600" b="1" dirty="0">
                <a:latin typeface="Century Gothic" panose="020B0502020202020204" pitchFamily="34" charset="0"/>
              </a:rPr>
              <a:t>Understanding Dimensional Modelling and the Star Schema</a:t>
            </a:r>
          </a:p>
        </p:txBody>
      </p:sp>
      <p:sp>
        <p:nvSpPr>
          <p:cNvPr id="5" name="TextBox 4">
            <a:extLst>
              <a:ext uri="{FF2B5EF4-FFF2-40B4-BE49-F238E27FC236}">
                <a16:creationId xmlns:a16="http://schemas.microsoft.com/office/drawing/2014/main" id="{A50F688B-ECA2-05C7-2631-F24DA6570393}"/>
              </a:ext>
            </a:extLst>
          </p:cNvPr>
          <p:cNvSpPr txBox="1"/>
          <p:nvPr/>
        </p:nvSpPr>
        <p:spPr>
          <a:xfrm>
            <a:off x="603250" y="1052138"/>
            <a:ext cx="19157950" cy="9982348"/>
          </a:xfrm>
          <a:prstGeom prst="rect">
            <a:avLst/>
          </a:prstGeom>
          <a:noFill/>
        </p:spPr>
        <p:txBody>
          <a:bodyPr wrap="square" rtlCol="0">
            <a:spAutoFit/>
          </a:bodyPr>
          <a:lstStyle/>
          <a:p>
            <a:pPr algn="l">
              <a:lnSpc>
                <a:spcPct val="150000"/>
              </a:lnSpc>
            </a:pPr>
            <a:r>
              <a:rPr lang="en-GB" sz="2800" b="1" i="0" dirty="0">
                <a:solidFill>
                  <a:srgbClr val="262626"/>
                </a:solidFill>
                <a:effectLst/>
                <a:latin typeface="Century Gothic" panose="020B0502020202020204" pitchFamily="34" charset="0"/>
              </a:rPr>
              <a:t>Dimensional Modelling</a:t>
            </a:r>
            <a:r>
              <a:rPr lang="en-GB" sz="2800" b="0" i="0" dirty="0">
                <a:solidFill>
                  <a:srgbClr val="262626"/>
                </a:solidFill>
                <a:effectLst/>
                <a:latin typeface="Century Gothic" panose="020B0502020202020204" pitchFamily="34" charset="0"/>
              </a:rPr>
              <a:t>: A design approach for organizing data in data warehouses to enable intuitive querying, primarily using the star schema for efficient analysis.</a:t>
            </a:r>
          </a:p>
          <a:p>
            <a:pPr algn="l">
              <a:lnSpc>
                <a:spcPct val="150000"/>
              </a:lnSpc>
            </a:pPr>
            <a:r>
              <a:rPr lang="en-GB" sz="2800" b="1" i="0" dirty="0">
                <a:solidFill>
                  <a:srgbClr val="262626"/>
                </a:solidFill>
                <a:effectLst/>
                <a:latin typeface="Century Gothic" panose="020B0502020202020204" pitchFamily="34" charset="0"/>
              </a:rPr>
              <a:t>Key Components</a:t>
            </a:r>
            <a:r>
              <a:rPr lang="en-GB" sz="2800" b="0" i="0" dirty="0">
                <a:solidFill>
                  <a:srgbClr val="262626"/>
                </a:solidFill>
                <a:effectLst/>
                <a:latin typeface="Century Gothic" panose="020B0502020202020204" pitchFamily="34" charset="0"/>
              </a:rPr>
              <a:t>:</a:t>
            </a:r>
          </a:p>
          <a:p>
            <a:pPr algn="l">
              <a:lnSpc>
                <a:spcPct val="150000"/>
              </a:lnSpc>
              <a:spcBef>
                <a:spcPts val="600"/>
              </a:spcBef>
              <a:spcAft>
                <a:spcPts val="600"/>
              </a:spcAft>
              <a:buFont typeface="Arial" panose="020B0604020202020204" pitchFamily="34" charset="0"/>
              <a:buChar char="•"/>
            </a:pPr>
            <a:r>
              <a:rPr lang="en-GB" sz="2800" b="1" i="0" dirty="0">
                <a:solidFill>
                  <a:srgbClr val="262626"/>
                </a:solidFill>
                <a:effectLst/>
                <a:latin typeface="Century Gothic" panose="020B0502020202020204" pitchFamily="34" charset="0"/>
              </a:rPr>
              <a:t>Fact Table</a:t>
            </a:r>
            <a:r>
              <a:rPr lang="en-GB" sz="2800" b="0" i="0" dirty="0">
                <a:solidFill>
                  <a:srgbClr val="262626"/>
                </a:solidFill>
                <a:effectLst/>
                <a:latin typeface="Century Gothic" panose="020B0502020202020204" pitchFamily="34" charset="0"/>
              </a:rPr>
              <a:t>: Contains core transactional da uta (e.g., measurements like BMI, physical health, and mental health). It links to dimension tables through foreign keys.</a:t>
            </a:r>
          </a:p>
          <a:p>
            <a:pPr algn="l">
              <a:lnSpc>
                <a:spcPct val="150000"/>
              </a:lnSpc>
              <a:spcBef>
                <a:spcPts val="600"/>
              </a:spcBef>
              <a:spcAft>
                <a:spcPts val="600"/>
              </a:spcAft>
              <a:buFont typeface="Arial" panose="020B0604020202020204" pitchFamily="34" charset="0"/>
              <a:buChar char="•"/>
            </a:pPr>
            <a:r>
              <a:rPr lang="en-GB" sz="2800" b="1" i="0" dirty="0">
                <a:solidFill>
                  <a:srgbClr val="262626"/>
                </a:solidFill>
                <a:effectLst/>
                <a:latin typeface="Century Gothic" panose="020B0502020202020204" pitchFamily="34" charset="0"/>
              </a:rPr>
              <a:t>Dimension Tables</a:t>
            </a:r>
            <a:r>
              <a:rPr lang="en-GB" sz="2800" b="0" i="0" dirty="0">
                <a:solidFill>
                  <a:srgbClr val="262626"/>
                </a:solidFill>
                <a:effectLst/>
                <a:latin typeface="Century Gothic" panose="020B0502020202020204" pitchFamily="34" charset="0"/>
              </a:rPr>
              <a:t>: Provide context for the facts, including Patient Demographics, Health Conditions, and Lifestyle Attributes.</a:t>
            </a:r>
          </a:p>
          <a:p>
            <a:pPr algn="l">
              <a:lnSpc>
                <a:spcPct val="150000"/>
              </a:lnSpc>
            </a:pPr>
            <a:r>
              <a:rPr lang="en-GB" sz="2800" b="1" i="0" dirty="0">
                <a:solidFill>
                  <a:srgbClr val="262626"/>
                </a:solidFill>
                <a:effectLst/>
                <a:latin typeface="Century Gothic" panose="020B0502020202020204" pitchFamily="34" charset="0"/>
              </a:rPr>
              <a:t>Star Schema</a:t>
            </a:r>
            <a:r>
              <a:rPr lang="en-GB" sz="2800" b="0" i="0" dirty="0">
                <a:solidFill>
                  <a:srgbClr val="262626"/>
                </a:solidFill>
                <a:effectLst/>
                <a:latin typeface="Century Gothic" panose="020B0502020202020204" pitchFamily="34" charset="0"/>
              </a:rPr>
              <a:t>:</a:t>
            </a:r>
          </a:p>
          <a:p>
            <a:pPr algn="l">
              <a:lnSpc>
                <a:spcPct val="150000"/>
              </a:lnSpc>
              <a:spcBef>
                <a:spcPts val="600"/>
              </a:spcBef>
              <a:spcAft>
                <a:spcPts val="600"/>
              </a:spcAft>
              <a:buFont typeface="Arial" panose="020B0604020202020204" pitchFamily="34" charset="0"/>
              <a:buChar char="•"/>
            </a:pPr>
            <a:r>
              <a:rPr lang="en-GB" sz="2800" b="0" i="0" dirty="0">
                <a:solidFill>
                  <a:srgbClr val="262626"/>
                </a:solidFill>
                <a:effectLst/>
                <a:latin typeface="Century Gothic" panose="020B0502020202020204" pitchFamily="34" charset="0"/>
              </a:rPr>
              <a:t>Features a central fact table connected to surrounding dimension tables, resembling a star.</a:t>
            </a:r>
          </a:p>
          <a:p>
            <a:pPr algn="l">
              <a:lnSpc>
                <a:spcPct val="150000"/>
              </a:lnSpc>
              <a:spcBef>
                <a:spcPts val="600"/>
              </a:spcBef>
              <a:spcAft>
                <a:spcPts val="600"/>
              </a:spcAft>
              <a:buFont typeface="Arial" panose="020B0604020202020204" pitchFamily="34" charset="0"/>
              <a:buChar char="•"/>
            </a:pPr>
            <a:r>
              <a:rPr lang="en-GB" sz="2800" b="0" i="0" dirty="0">
                <a:solidFill>
                  <a:srgbClr val="262626"/>
                </a:solidFill>
                <a:effectLst/>
                <a:latin typeface="Century Gothic" panose="020B0502020202020204" pitchFamily="34" charset="0"/>
              </a:rPr>
              <a:t>Simplifies querying and enhances data analysis and reporting.</a:t>
            </a:r>
          </a:p>
          <a:p>
            <a:pPr algn="l">
              <a:lnSpc>
                <a:spcPct val="150000"/>
              </a:lnSpc>
            </a:pPr>
            <a:r>
              <a:rPr lang="en-GB" sz="2800" b="1" i="0" dirty="0">
                <a:solidFill>
                  <a:srgbClr val="262626"/>
                </a:solidFill>
                <a:effectLst/>
                <a:latin typeface="Century Gothic" panose="020B0502020202020204" pitchFamily="34" charset="0"/>
              </a:rPr>
              <a:t>Benefits</a:t>
            </a:r>
            <a:r>
              <a:rPr lang="en-GB" sz="2800" b="0" i="0" dirty="0">
                <a:solidFill>
                  <a:srgbClr val="262626"/>
                </a:solidFill>
                <a:effectLst/>
                <a:latin typeface="Century Gothic" panose="020B0502020202020204" pitchFamily="34" charset="0"/>
              </a:rPr>
              <a:t>:</a:t>
            </a:r>
          </a:p>
          <a:p>
            <a:pPr algn="l">
              <a:lnSpc>
                <a:spcPct val="150000"/>
              </a:lnSpc>
              <a:spcBef>
                <a:spcPts val="600"/>
              </a:spcBef>
              <a:spcAft>
                <a:spcPts val="600"/>
              </a:spcAft>
              <a:buFont typeface="Arial" panose="020B0604020202020204" pitchFamily="34" charset="0"/>
              <a:buChar char="•"/>
            </a:pPr>
            <a:r>
              <a:rPr lang="en-GB" sz="2800" b="0" i="0" dirty="0">
                <a:solidFill>
                  <a:srgbClr val="262626"/>
                </a:solidFill>
                <a:effectLst/>
                <a:latin typeface="Century Gothic" panose="020B0502020202020204" pitchFamily="34" charset="0"/>
              </a:rPr>
              <a:t>Improves query performance due to its de-normalized structure.</a:t>
            </a:r>
          </a:p>
          <a:p>
            <a:pPr algn="l">
              <a:lnSpc>
                <a:spcPct val="150000"/>
              </a:lnSpc>
              <a:spcBef>
                <a:spcPts val="600"/>
              </a:spcBef>
              <a:spcAft>
                <a:spcPts val="600"/>
              </a:spcAft>
              <a:buFont typeface="Arial" panose="020B0604020202020204" pitchFamily="34" charset="0"/>
              <a:buChar char="•"/>
            </a:pPr>
            <a:r>
              <a:rPr lang="en-GB" sz="2800" b="0" i="0" dirty="0">
                <a:solidFill>
                  <a:srgbClr val="262626"/>
                </a:solidFill>
                <a:effectLst/>
                <a:latin typeface="Century Gothic" panose="020B0502020202020204" pitchFamily="34" charset="0"/>
              </a:rPr>
              <a:t>Facilitates slicing, dicing, drill-down analysis, and easy report generation.</a:t>
            </a:r>
          </a:p>
          <a:p>
            <a:pPr>
              <a:lnSpc>
                <a:spcPct val="150000"/>
              </a:lnSpc>
            </a:pPr>
            <a:endParaRPr lang="en-GB" sz="2800" dirty="0">
              <a:latin typeface="Century Gothic" panose="020B0502020202020204" pitchFamily="34" charset="0"/>
            </a:endParaRPr>
          </a:p>
        </p:txBody>
      </p:sp>
    </p:spTree>
    <p:extLst>
      <p:ext uri="{BB962C8B-B14F-4D97-AF65-F5344CB8AC3E}">
        <p14:creationId xmlns:p14="http://schemas.microsoft.com/office/powerpoint/2010/main" val="273258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53EF98-BAF5-5D4F-0F4F-46377F50FB5A}"/>
              </a:ext>
            </a:extLst>
          </p:cNvPr>
          <p:cNvSpPr>
            <a:spLocks noGrp="1"/>
          </p:cNvSpPr>
          <p:nvPr>
            <p:ph type="sldNum" sz="quarter" idx="12"/>
          </p:nvPr>
        </p:nvSpPr>
        <p:spPr/>
        <p:txBody>
          <a:bodyPr/>
          <a:lstStyle/>
          <a:p>
            <a:fld id="{B6F15528-21DE-4FAA-801E-634DDDAF4B2B}" type="slidenum">
              <a:rPr lang="en-GB" smtClean="0"/>
              <a:t>18</a:t>
            </a:fld>
            <a:endParaRPr lang="en-GB"/>
          </a:p>
        </p:txBody>
      </p:sp>
      <p:sp>
        <p:nvSpPr>
          <p:cNvPr id="6" name="TextBox 5">
            <a:extLst>
              <a:ext uri="{FF2B5EF4-FFF2-40B4-BE49-F238E27FC236}">
                <a16:creationId xmlns:a16="http://schemas.microsoft.com/office/drawing/2014/main" id="{0F49C36D-A3F4-C38E-35A8-388E6C4E24C0}"/>
              </a:ext>
            </a:extLst>
          </p:cNvPr>
          <p:cNvSpPr txBox="1"/>
          <p:nvPr/>
        </p:nvSpPr>
        <p:spPr>
          <a:xfrm>
            <a:off x="831850" y="1120775"/>
            <a:ext cx="15163800" cy="2595711"/>
          </a:xfrm>
          <a:prstGeom prst="rect">
            <a:avLst/>
          </a:prstGeom>
          <a:noFill/>
        </p:spPr>
        <p:txBody>
          <a:bodyPr wrap="square" rtlCol="0">
            <a:spAutoFit/>
          </a:bodyPr>
          <a:lstStyle/>
          <a:p>
            <a:pPr>
              <a:lnSpc>
                <a:spcPct val="150000"/>
              </a:lnSpc>
            </a:pPr>
            <a:r>
              <a:rPr lang="en-GB" sz="2800" b="1" dirty="0">
                <a:latin typeface="Century Gothic" panose="020B0502020202020204" pitchFamily="34" charset="0"/>
              </a:rPr>
              <a:t>Managed Table Creation:</a:t>
            </a:r>
          </a:p>
          <a:p>
            <a:pPr>
              <a:lnSpc>
                <a:spcPct val="150000"/>
              </a:lnSpc>
            </a:pPr>
            <a:r>
              <a:rPr lang="en-GB" sz="2800" dirty="0">
                <a:latin typeface="Century Gothic" panose="020B0502020202020204" pitchFamily="34" charset="0"/>
              </a:rPr>
              <a:t>We created a table named </a:t>
            </a:r>
            <a:r>
              <a:rPr lang="en-GB" sz="2800" dirty="0" err="1">
                <a:latin typeface="Century Gothic" panose="020B0502020202020204" pitchFamily="34" charset="0"/>
              </a:rPr>
              <a:t>patient_data</a:t>
            </a:r>
            <a:r>
              <a:rPr lang="en-GB" sz="2800" dirty="0">
                <a:latin typeface="Century Gothic" panose="020B0502020202020204" pitchFamily="34" charset="0"/>
              </a:rPr>
              <a:t> in Amazon Redshift, defining various columns to match our health data. The table included fields for patient demographics, health conditions, lifestyle factors, and timestamps.</a:t>
            </a:r>
          </a:p>
        </p:txBody>
      </p:sp>
      <p:sp>
        <p:nvSpPr>
          <p:cNvPr id="7" name="TextBox 6">
            <a:extLst>
              <a:ext uri="{FF2B5EF4-FFF2-40B4-BE49-F238E27FC236}">
                <a16:creationId xmlns:a16="http://schemas.microsoft.com/office/drawing/2014/main" id="{B797EDB4-EEC3-BDB8-E915-FD451A682C6A}"/>
              </a:ext>
            </a:extLst>
          </p:cNvPr>
          <p:cNvSpPr txBox="1"/>
          <p:nvPr/>
        </p:nvSpPr>
        <p:spPr>
          <a:xfrm>
            <a:off x="3874412" y="282575"/>
            <a:ext cx="12355276" cy="1077218"/>
          </a:xfrm>
          <a:prstGeom prst="rect">
            <a:avLst/>
          </a:prstGeom>
          <a:noFill/>
        </p:spPr>
        <p:txBody>
          <a:bodyPr wrap="square" rtlCol="0">
            <a:spAutoFit/>
          </a:bodyPr>
          <a:lstStyle/>
          <a:p>
            <a:r>
              <a:rPr lang="en-GB" sz="3200" b="1" dirty="0">
                <a:latin typeface="Century Gothic" panose="020B0502020202020204" pitchFamily="34" charset="0"/>
              </a:rPr>
              <a:t>Creating and Loading Data into Managed Tables in Redshift</a:t>
            </a:r>
          </a:p>
          <a:p>
            <a:endParaRPr lang="en-GB" sz="3200" b="1" dirty="0"/>
          </a:p>
        </p:txBody>
      </p:sp>
      <p:pic>
        <p:nvPicPr>
          <p:cNvPr id="9" name="Picture 8" descr="A screenshot of a computer&#10;&#10;Description automatically generated">
            <a:extLst>
              <a:ext uri="{FF2B5EF4-FFF2-40B4-BE49-F238E27FC236}">
                <a16:creationId xmlns:a16="http://schemas.microsoft.com/office/drawing/2014/main" id="{086C6943-6609-3E15-7D31-1F642AC19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50" y="3940174"/>
            <a:ext cx="14325600" cy="6572181"/>
          </a:xfrm>
          <a:prstGeom prst="rect">
            <a:avLst/>
          </a:prstGeom>
        </p:spPr>
      </p:pic>
    </p:spTree>
    <p:extLst>
      <p:ext uri="{BB962C8B-B14F-4D97-AF65-F5344CB8AC3E}">
        <p14:creationId xmlns:p14="http://schemas.microsoft.com/office/powerpoint/2010/main" val="368846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22B3F4-CE4F-B719-6F42-FFA47845B6FB}"/>
              </a:ext>
            </a:extLst>
          </p:cNvPr>
          <p:cNvSpPr>
            <a:spLocks noGrp="1"/>
          </p:cNvSpPr>
          <p:nvPr>
            <p:ph type="sldNum" sz="quarter" idx="12"/>
          </p:nvPr>
        </p:nvSpPr>
        <p:spPr/>
        <p:txBody>
          <a:bodyPr/>
          <a:lstStyle/>
          <a:p>
            <a:fld id="{B6F15528-21DE-4FAA-801E-634DDDAF4B2B}" type="slidenum">
              <a:rPr lang="en-GB" smtClean="0"/>
              <a:t>19</a:t>
            </a:fld>
            <a:endParaRPr lang="en-GB"/>
          </a:p>
        </p:txBody>
      </p:sp>
      <p:sp>
        <p:nvSpPr>
          <p:cNvPr id="3" name="TextBox 2">
            <a:extLst>
              <a:ext uri="{FF2B5EF4-FFF2-40B4-BE49-F238E27FC236}">
                <a16:creationId xmlns:a16="http://schemas.microsoft.com/office/drawing/2014/main" id="{99A98003-59E5-66A9-AB6C-9F1ECE71B8CE}"/>
              </a:ext>
            </a:extLst>
          </p:cNvPr>
          <p:cNvSpPr txBox="1"/>
          <p:nvPr/>
        </p:nvSpPr>
        <p:spPr>
          <a:xfrm>
            <a:off x="1974850" y="968375"/>
            <a:ext cx="11582400" cy="2939074"/>
          </a:xfrm>
          <a:prstGeom prst="rect">
            <a:avLst/>
          </a:prstGeom>
          <a:noFill/>
        </p:spPr>
        <p:txBody>
          <a:bodyPr wrap="square" rtlCol="0">
            <a:spAutoFit/>
          </a:bodyPr>
          <a:lstStyle/>
          <a:p>
            <a:pPr>
              <a:lnSpc>
                <a:spcPct val="200000"/>
              </a:lnSpc>
            </a:pPr>
            <a:r>
              <a:rPr lang="en-GB" sz="2400" b="1" dirty="0">
                <a:latin typeface="Century Gothic" panose="020B0502020202020204" pitchFamily="34" charset="0"/>
              </a:rPr>
              <a:t>Data Loading:</a:t>
            </a:r>
          </a:p>
          <a:p>
            <a:pPr>
              <a:lnSpc>
                <a:spcPct val="200000"/>
              </a:lnSpc>
            </a:pPr>
            <a:r>
              <a:rPr lang="en-GB" sz="2400" dirty="0">
                <a:latin typeface="Century Gothic" panose="020B0502020202020204" pitchFamily="34" charset="0"/>
              </a:rPr>
              <a:t>We used the COPY command to load data from our S3 bucket, leveraging an IAM role for secure data access. Data was loaded in Parquet format to optimize performance and storage.</a:t>
            </a:r>
            <a:endParaRPr lang="en-GB" sz="2400" dirty="0"/>
          </a:p>
        </p:txBody>
      </p:sp>
      <p:pic>
        <p:nvPicPr>
          <p:cNvPr id="5" name="Picture 4" descr="A screenshot of a computer&#10;&#10;Description automatically generated">
            <a:extLst>
              <a:ext uri="{FF2B5EF4-FFF2-40B4-BE49-F238E27FC236}">
                <a16:creationId xmlns:a16="http://schemas.microsoft.com/office/drawing/2014/main" id="{59BE157C-60E1-0BBC-26D7-99F3E0BA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196" y="4108939"/>
            <a:ext cx="16276717" cy="7043126"/>
          </a:xfrm>
          <a:prstGeom prst="rect">
            <a:avLst/>
          </a:prstGeom>
        </p:spPr>
      </p:pic>
    </p:spTree>
    <p:extLst>
      <p:ext uri="{BB962C8B-B14F-4D97-AF65-F5344CB8AC3E}">
        <p14:creationId xmlns:p14="http://schemas.microsoft.com/office/powerpoint/2010/main" val="209615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5"/>
          <p:cNvSpPr txBox="1">
            <a:spLocks noGrp="1"/>
          </p:cNvSpPr>
          <p:nvPr>
            <p:ph type="title"/>
          </p:nvPr>
        </p:nvSpPr>
        <p:spPr>
          <a:xfrm>
            <a:off x="1676300" y="865104"/>
            <a:ext cx="16250909" cy="926023"/>
          </a:xfrm>
          <a:prstGeom prst="rect">
            <a:avLst/>
          </a:prstGeom>
        </p:spPr>
        <p:txBody>
          <a:bodyPr spcFirstLastPara="1" vert="horz" wrap="square" lIns="201001" tIns="201001" rIns="201001" bIns="201001" rtlCol="0" anchor="ctr" anchorCtr="0">
            <a:noAutofit/>
          </a:bodyPr>
          <a:lstStyle/>
          <a:p>
            <a:r>
              <a:rPr lang="en" sz="6155" b="1" dirty="0">
                <a:solidFill>
                  <a:schemeClr val="tx1"/>
                </a:solidFill>
              </a:rPr>
              <a:t>TABLE OF CONTENTS</a:t>
            </a:r>
            <a:endParaRPr sz="6155" b="1" dirty="0">
              <a:solidFill>
                <a:schemeClr val="tx1"/>
              </a:solidFill>
            </a:endParaRPr>
          </a:p>
        </p:txBody>
      </p:sp>
      <p:sp>
        <p:nvSpPr>
          <p:cNvPr id="852" name="Google Shape;852;p45"/>
          <p:cNvSpPr txBox="1">
            <a:spLocks noGrp="1"/>
          </p:cNvSpPr>
          <p:nvPr>
            <p:ph type="title" idx="2"/>
          </p:nvPr>
        </p:nvSpPr>
        <p:spPr>
          <a:xfrm>
            <a:off x="2311341" y="2258301"/>
            <a:ext cx="1985312" cy="926023"/>
          </a:xfrm>
          <a:prstGeom prst="rect">
            <a:avLst/>
          </a:prstGeom>
        </p:spPr>
        <p:txBody>
          <a:bodyPr spcFirstLastPara="1" vert="horz" wrap="square" lIns="201001" tIns="201001" rIns="201001" bIns="201001" rtlCol="0" anchor="ctr" anchorCtr="0">
            <a:noAutofit/>
          </a:bodyPr>
          <a:lstStyle/>
          <a:p>
            <a:r>
              <a:rPr lang="en" dirty="0"/>
              <a:t>01</a:t>
            </a:r>
            <a:endParaRPr dirty="0"/>
          </a:p>
        </p:txBody>
      </p:sp>
      <p:sp>
        <p:nvSpPr>
          <p:cNvPr id="853" name="Google Shape;853;p45"/>
          <p:cNvSpPr txBox="1">
            <a:spLocks noGrp="1"/>
          </p:cNvSpPr>
          <p:nvPr>
            <p:ph type="title" idx="3"/>
          </p:nvPr>
        </p:nvSpPr>
        <p:spPr>
          <a:xfrm>
            <a:off x="4309599" y="2211729"/>
            <a:ext cx="5492159" cy="1062220"/>
          </a:xfrm>
          <a:prstGeom prst="rect">
            <a:avLst/>
          </a:prstGeom>
        </p:spPr>
        <p:txBody>
          <a:bodyPr spcFirstLastPara="1" vert="horz" wrap="square" lIns="201001" tIns="201001" rIns="201001" bIns="201001" rtlCol="0" anchor="ctr" anchorCtr="0">
            <a:noAutofit/>
          </a:bodyPr>
          <a:lstStyle/>
          <a:p>
            <a:r>
              <a:rPr lang="en" sz="3960" b="1" dirty="0">
                <a:solidFill>
                  <a:schemeClr val="tx1"/>
                </a:solidFill>
                <a:latin typeface="Krona One" panose="020B0604020202020204" charset="0"/>
              </a:rPr>
              <a:t>Introduction</a:t>
            </a:r>
            <a:endParaRPr sz="3960" b="1" dirty="0">
              <a:solidFill>
                <a:schemeClr val="tx1"/>
              </a:solidFill>
              <a:latin typeface="Krona One" panose="020B0604020202020204" charset="0"/>
            </a:endParaRPr>
          </a:p>
        </p:txBody>
      </p:sp>
      <p:sp>
        <p:nvSpPr>
          <p:cNvPr id="856" name="Google Shape;856;p45"/>
          <p:cNvSpPr txBox="1">
            <a:spLocks noGrp="1"/>
          </p:cNvSpPr>
          <p:nvPr>
            <p:ph type="title" idx="4"/>
          </p:nvPr>
        </p:nvSpPr>
        <p:spPr>
          <a:xfrm>
            <a:off x="4287689" y="3889452"/>
            <a:ext cx="6245852" cy="1240633"/>
          </a:xfrm>
          <a:prstGeom prst="rect">
            <a:avLst/>
          </a:prstGeom>
        </p:spPr>
        <p:txBody>
          <a:bodyPr spcFirstLastPara="1" vert="horz" wrap="square" lIns="201001" tIns="201001" rIns="201001" bIns="201001" rtlCol="0" anchor="ctr" anchorCtr="0">
            <a:noAutofit/>
          </a:bodyPr>
          <a:lstStyle/>
          <a:p>
            <a:r>
              <a:rPr lang="en-GB" sz="3960" b="1" dirty="0">
                <a:solidFill>
                  <a:schemeClr val="tx1"/>
                </a:solidFill>
                <a:latin typeface="Krona One" panose="020B0604020202020204" charset="0"/>
              </a:rPr>
              <a:t>Project Objectives</a:t>
            </a:r>
            <a:endParaRPr sz="3960" b="1" dirty="0">
              <a:solidFill>
                <a:schemeClr val="tx1"/>
              </a:solidFill>
              <a:latin typeface="Krona One" panose="020B0604020202020204" charset="0"/>
            </a:endParaRPr>
          </a:p>
        </p:txBody>
      </p:sp>
      <p:sp>
        <p:nvSpPr>
          <p:cNvPr id="858" name="Google Shape;858;p45"/>
          <p:cNvSpPr txBox="1">
            <a:spLocks noGrp="1"/>
          </p:cNvSpPr>
          <p:nvPr>
            <p:ph type="title" idx="6"/>
          </p:nvPr>
        </p:nvSpPr>
        <p:spPr>
          <a:xfrm>
            <a:off x="10608669" y="2275749"/>
            <a:ext cx="1938356" cy="916130"/>
          </a:xfrm>
          <a:prstGeom prst="rect">
            <a:avLst/>
          </a:prstGeom>
        </p:spPr>
        <p:txBody>
          <a:bodyPr spcFirstLastPara="1" vert="horz" wrap="square" lIns="201001" tIns="201001" rIns="201001" bIns="201001" rtlCol="0" anchor="ctr" anchorCtr="0">
            <a:noAutofit/>
          </a:bodyPr>
          <a:lstStyle/>
          <a:p>
            <a:r>
              <a:rPr lang="en" dirty="0"/>
              <a:t>02</a:t>
            </a:r>
            <a:endParaRPr dirty="0"/>
          </a:p>
        </p:txBody>
      </p:sp>
      <p:sp>
        <p:nvSpPr>
          <p:cNvPr id="859" name="Google Shape;859;p45"/>
          <p:cNvSpPr txBox="1">
            <a:spLocks noGrp="1"/>
          </p:cNvSpPr>
          <p:nvPr>
            <p:ph type="title" idx="7"/>
          </p:nvPr>
        </p:nvSpPr>
        <p:spPr>
          <a:xfrm>
            <a:off x="12685350" y="2275751"/>
            <a:ext cx="6341439" cy="908579"/>
          </a:xfrm>
          <a:prstGeom prst="rect">
            <a:avLst/>
          </a:prstGeom>
        </p:spPr>
        <p:txBody>
          <a:bodyPr spcFirstLastPara="1" vert="horz" wrap="square" lIns="201001" tIns="201001" rIns="201001" bIns="201001" rtlCol="0" anchor="ctr" anchorCtr="0">
            <a:noAutofit/>
          </a:bodyPr>
          <a:lstStyle/>
          <a:p>
            <a:r>
              <a:rPr lang="en" sz="3960" b="1" dirty="0">
                <a:solidFill>
                  <a:schemeClr val="tx1"/>
                </a:solidFill>
                <a:latin typeface="Krona One" panose="020B0604020202020204" charset="0"/>
              </a:rPr>
              <a:t>Problem Statement</a:t>
            </a:r>
            <a:endParaRPr sz="3960" b="1" dirty="0">
              <a:solidFill>
                <a:schemeClr val="tx1"/>
              </a:solidFill>
              <a:latin typeface="Krona One" panose="020B0604020202020204" charset="0"/>
            </a:endParaRPr>
          </a:p>
        </p:txBody>
      </p:sp>
      <p:sp>
        <p:nvSpPr>
          <p:cNvPr id="861" name="Google Shape;861;p45"/>
          <p:cNvSpPr txBox="1">
            <a:spLocks noGrp="1"/>
          </p:cNvSpPr>
          <p:nvPr>
            <p:ph type="title" idx="9"/>
          </p:nvPr>
        </p:nvSpPr>
        <p:spPr>
          <a:xfrm>
            <a:off x="10576531" y="3967724"/>
            <a:ext cx="1938356" cy="956197"/>
          </a:xfrm>
          <a:prstGeom prst="rect">
            <a:avLst/>
          </a:prstGeom>
        </p:spPr>
        <p:txBody>
          <a:bodyPr spcFirstLastPara="1" vert="horz" wrap="square" lIns="201001" tIns="201001" rIns="201001" bIns="201001" rtlCol="0" anchor="ctr" anchorCtr="0">
            <a:noAutofit/>
          </a:bodyPr>
          <a:lstStyle/>
          <a:p>
            <a:r>
              <a:rPr lang="en" dirty="0"/>
              <a:t>04</a:t>
            </a:r>
            <a:endParaRPr dirty="0"/>
          </a:p>
        </p:txBody>
      </p:sp>
      <p:sp>
        <p:nvSpPr>
          <p:cNvPr id="862" name="Google Shape;862;p45"/>
          <p:cNvSpPr txBox="1">
            <a:spLocks noGrp="1"/>
          </p:cNvSpPr>
          <p:nvPr>
            <p:ph type="title" idx="13"/>
          </p:nvPr>
        </p:nvSpPr>
        <p:spPr>
          <a:xfrm>
            <a:off x="12685342" y="3889452"/>
            <a:ext cx="6802404" cy="1240633"/>
          </a:xfrm>
          <a:prstGeom prst="rect">
            <a:avLst/>
          </a:prstGeom>
        </p:spPr>
        <p:txBody>
          <a:bodyPr spcFirstLastPara="1" vert="horz" wrap="square" lIns="201001" tIns="201001" rIns="201001" bIns="201001" rtlCol="0" anchor="ctr" anchorCtr="0">
            <a:noAutofit/>
          </a:bodyPr>
          <a:lstStyle/>
          <a:p>
            <a:r>
              <a:rPr lang="en-GB" b="1" dirty="0">
                <a:solidFill>
                  <a:schemeClr val="tx1"/>
                </a:solidFill>
                <a:latin typeface="Krona One" panose="020B0604020202020204" charset="0"/>
              </a:rPr>
              <a:t>End-to-End Data Pipeline </a:t>
            </a:r>
            <a:br>
              <a:rPr lang="en-GB" b="1" dirty="0">
                <a:solidFill>
                  <a:schemeClr val="tx1"/>
                </a:solidFill>
                <a:latin typeface="Krona One" panose="020B0604020202020204" charset="0"/>
              </a:rPr>
            </a:br>
            <a:r>
              <a:rPr lang="en-GB" b="1" dirty="0">
                <a:solidFill>
                  <a:schemeClr val="tx1"/>
                </a:solidFill>
                <a:latin typeface="Krona One" panose="020B0604020202020204" charset="0"/>
              </a:rPr>
              <a:t>Diagram</a:t>
            </a:r>
          </a:p>
        </p:txBody>
      </p:sp>
      <p:sp>
        <p:nvSpPr>
          <p:cNvPr id="855" name="Google Shape;855;p45"/>
          <p:cNvSpPr txBox="1">
            <a:spLocks noGrp="1"/>
          </p:cNvSpPr>
          <p:nvPr>
            <p:ph type="title" idx="15"/>
          </p:nvPr>
        </p:nvSpPr>
        <p:spPr>
          <a:xfrm>
            <a:off x="2324277" y="3967724"/>
            <a:ext cx="1985324" cy="956197"/>
          </a:xfrm>
          <a:prstGeom prst="rect">
            <a:avLst/>
          </a:prstGeom>
        </p:spPr>
        <p:txBody>
          <a:bodyPr spcFirstLastPara="1" vert="horz" wrap="square" lIns="201001" tIns="201001" rIns="201001" bIns="201001" rtlCol="0" anchor="ctr" anchorCtr="0">
            <a:noAutofit/>
          </a:bodyPr>
          <a:lstStyle/>
          <a:p>
            <a:r>
              <a:rPr lang="en" dirty="0"/>
              <a:t>03</a:t>
            </a:r>
            <a:endParaRPr dirty="0"/>
          </a:p>
        </p:txBody>
      </p:sp>
      <p:sp>
        <p:nvSpPr>
          <p:cNvPr id="865" name="Google Shape;865;p45"/>
          <p:cNvSpPr/>
          <p:nvPr/>
        </p:nvSpPr>
        <p:spPr>
          <a:xfrm rot="-5400000">
            <a:off x="-63326" y="9650573"/>
            <a:ext cx="1908708" cy="461693"/>
          </a:xfrm>
          <a:prstGeom prst="rect">
            <a:avLst/>
          </a:prstGeom>
        </p:spPr>
        <p:txBody>
          <a:bodyPr>
            <a:prstTxWarp prst="textPlain">
              <a:avLst/>
            </a:prstTxWarp>
          </a:bodyPr>
          <a:lstStyle/>
          <a:p>
            <a:pPr lvl="0" algn="ctr"/>
            <a:r>
              <a:rPr lang="en-GB" sz="4104" dirty="0">
                <a:ln w="9525" cap="flat" cmpd="sng">
                  <a:solidFill>
                    <a:schemeClr val="lt1"/>
                  </a:solidFill>
                  <a:prstDash val="solid"/>
                  <a:round/>
                  <a:headEnd type="none" w="sm" len="sm"/>
                  <a:tailEnd type="none" w="sm" len="sm"/>
                </a:ln>
                <a:noFill/>
                <a:latin typeface="Krona One"/>
              </a:rPr>
              <a:t>2024</a:t>
            </a:r>
          </a:p>
        </p:txBody>
      </p:sp>
      <p:sp>
        <p:nvSpPr>
          <p:cNvPr id="866" name="Google Shape;866;p45"/>
          <p:cNvSpPr/>
          <p:nvPr/>
        </p:nvSpPr>
        <p:spPr>
          <a:xfrm>
            <a:off x="660186" y="7739305"/>
            <a:ext cx="461694" cy="461694"/>
          </a:xfrm>
          <a:prstGeom prst="star4">
            <a:avLst>
              <a:gd name="adj" fmla="val 18235"/>
            </a:avLst>
          </a:prstGeom>
          <a:solidFill>
            <a:schemeClr val="lt1"/>
          </a:solidFill>
          <a:ln w="9525" cap="rnd" cmpd="sng">
            <a:solidFill>
              <a:schemeClr val="lt1"/>
            </a:solidFill>
            <a:prstDash val="solid"/>
            <a:round/>
            <a:headEnd type="none" w="sm" len="sm"/>
            <a:tailEnd type="none" w="sm" len="sm"/>
          </a:ln>
        </p:spPr>
        <p:txBody>
          <a:bodyPr spcFirstLastPara="1" wrap="square" lIns="201001" tIns="201001" rIns="201001" bIns="201001" anchor="ctr" anchorCtr="0">
            <a:noAutofit/>
          </a:bodyPr>
          <a:lstStyle/>
          <a:p>
            <a:endParaRPr sz="4104" dirty="0"/>
          </a:p>
        </p:txBody>
      </p:sp>
      <p:cxnSp>
        <p:nvCxnSpPr>
          <p:cNvPr id="867" name="Google Shape;867;p45"/>
          <p:cNvCxnSpPr>
            <a:stCxn id="866" idx="2"/>
          </p:cNvCxnSpPr>
          <p:nvPr/>
        </p:nvCxnSpPr>
        <p:spPr>
          <a:xfrm rot="10800000">
            <a:off x="891028" y="818534"/>
            <a:ext cx="0" cy="7382461"/>
          </a:xfrm>
          <a:prstGeom prst="straightConnector1">
            <a:avLst/>
          </a:prstGeom>
          <a:noFill/>
          <a:ln w="9525" cap="flat" cmpd="sng">
            <a:solidFill>
              <a:schemeClr val="lt1"/>
            </a:solidFill>
            <a:prstDash val="solid"/>
            <a:round/>
            <a:headEnd type="none" w="med" len="med"/>
            <a:tailEnd type="none" w="med" len="med"/>
          </a:ln>
        </p:spPr>
      </p:cxnSp>
      <p:sp>
        <p:nvSpPr>
          <p:cNvPr id="6" name="Google Shape;861;p45">
            <a:extLst>
              <a:ext uri="{FF2B5EF4-FFF2-40B4-BE49-F238E27FC236}">
                <a16:creationId xmlns:a16="http://schemas.microsoft.com/office/drawing/2014/main" id="{004090B1-1443-E3EF-DF26-FBE0CF9E3CF5}"/>
              </a:ext>
            </a:extLst>
          </p:cNvPr>
          <p:cNvSpPr txBox="1">
            <a:spLocks/>
          </p:cNvSpPr>
          <p:nvPr/>
        </p:nvSpPr>
        <p:spPr>
          <a:xfrm>
            <a:off x="2302376" y="5765061"/>
            <a:ext cx="1985312" cy="956197"/>
          </a:xfrm>
          <a:prstGeom prst="rect">
            <a:avLst/>
          </a:prstGeom>
          <a:solidFill>
            <a:schemeClr val="lt1"/>
          </a:solid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Krona One"/>
              <a:buNone/>
              <a:defRPr sz="30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9pPr>
          </a:lstStyle>
          <a:p>
            <a:r>
              <a:rPr lang="en" sz="6595" dirty="0">
                <a:latin typeface="+mj-lt"/>
              </a:rPr>
              <a:t>05</a:t>
            </a:r>
          </a:p>
        </p:txBody>
      </p:sp>
      <p:sp>
        <p:nvSpPr>
          <p:cNvPr id="7" name="Google Shape;861;p45">
            <a:extLst>
              <a:ext uri="{FF2B5EF4-FFF2-40B4-BE49-F238E27FC236}">
                <a16:creationId xmlns:a16="http://schemas.microsoft.com/office/drawing/2014/main" id="{B337BE0B-D34F-F369-764A-7F1E66A68879}"/>
              </a:ext>
            </a:extLst>
          </p:cNvPr>
          <p:cNvSpPr txBox="1">
            <a:spLocks/>
          </p:cNvSpPr>
          <p:nvPr/>
        </p:nvSpPr>
        <p:spPr>
          <a:xfrm>
            <a:off x="10542509" y="5738137"/>
            <a:ext cx="1938356" cy="956197"/>
          </a:xfrm>
          <a:prstGeom prst="rect">
            <a:avLst/>
          </a:prstGeom>
          <a:solidFill>
            <a:schemeClr val="lt1"/>
          </a:solid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Krona One"/>
              <a:buNone/>
              <a:defRPr sz="30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9pPr>
          </a:lstStyle>
          <a:p>
            <a:r>
              <a:rPr lang="en" sz="6595" dirty="0">
                <a:latin typeface="+mj-lt"/>
              </a:rPr>
              <a:t>06</a:t>
            </a:r>
          </a:p>
        </p:txBody>
      </p:sp>
      <p:sp>
        <p:nvSpPr>
          <p:cNvPr id="8" name="Google Shape;862;p45">
            <a:extLst>
              <a:ext uri="{FF2B5EF4-FFF2-40B4-BE49-F238E27FC236}">
                <a16:creationId xmlns:a16="http://schemas.microsoft.com/office/drawing/2014/main" id="{90ED3981-992B-0D00-B42E-15CCE69DB7E1}"/>
              </a:ext>
            </a:extLst>
          </p:cNvPr>
          <p:cNvSpPr txBox="1">
            <a:spLocks/>
          </p:cNvSpPr>
          <p:nvPr/>
        </p:nvSpPr>
        <p:spPr>
          <a:xfrm>
            <a:off x="4309604" y="5595919"/>
            <a:ext cx="6119779" cy="1240633"/>
          </a:xfrm>
          <a:prstGeom prst="rect">
            <a:avLst/>
          </a:prstGeom>
          <a:no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Krona One"/>
              <a:buNone/>
              <a:defRPr sz="18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2pPr>
            <a:lvl3pPr marR="0" lvl="2"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3pPr>
            <a:lvl4pPr marR="0" lvl="3"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4pPr>
            <a:lvl5pPr marR="0" lvl="4"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5pPr>
            <a:lvl6pPr marR="0" lvl="5"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6pPr>
            <a:lvl7pPr marR="0" lvl="6"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7pPr>
            <a:lvl8pPr marR="0" lvl="7"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8pPr>
            <a:lvl9pPr marR="0" lvl="8"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9pPr>
          </a:lstStyle>
          <a:p>
            <a:r>
              <a:rPr lang="en-GB" sz="3517" b="1" dirty="0">
                <a:solidFill>
                  <a:schemeClr val="tx1"/>
                </a:solidFill>
              </a:rPr>
              <a:t>Batch Data Processing</a:t>
            </a:r>
          </a:p>
        </p:txBody>
      </p:sp>
      <p:sp>
        <p:nvSpPr>
          <p:cNvPr id="13" name="Google Shape;862;p45">
            <a:extLst>
              <a:ext uri="{FF2B5EF4-FFF2-40B4-BE49-F238E27FC236}">
                <a16:creationId xmlns:a16="http://schemas.microsoft.com/office/drawing/2014/main" id="{D26552F5-038F-FE00-065E-009BC26FD7DE}"/>
              </a:ext>
            </a:extLst>
          </p:cNvPr>
          <p:cNvSpPr txBox="1">
            <a:spLocks/>
          </p:cNvSpPr>
          <p:nvPr/>
        </p:nvSpPr>
        <p:spPr>
          <a:xfrm>
            <a:off x="12593978" y="5622846"/>
            <a:ext cx="7743113" cy="1240633"/>
          </a:xfrm>
          <a:prstGeom prst="rect">
            <a:avLst/>
          </a:prstGeom>
          <a:no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Krona One"/>
              <a:buNone/>
              <a:defRPr sz="18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2pPr>
            <a:lvl3pPr marR="0" lvl="2"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3pPr>
            <a:lvl4pPr marR="0" lvl="3"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4pPr>
            <a:lvl5pPr marR="0" lvl="4"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5pPr>
            <a:lvl6pPr marR="0" lvl="5"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6pPr>
            <a:lvl7pPr marR="0" lvl="6"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7pPr>
            <a:lvl8pPr marR="0" lvl="7"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8pPr>
            <a:lvl9pPr marR="0" lvl="8"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9pPr>
          </a:lstStyle>
          <a:p>
            <a:r>
              <a:rPr lang="de-DE" sz="3517" b="1" dirty="0">
                <a:solidFill>
                  <a:schemeClr val="tx1"/>
                </a:solidFill>
              </a:rPr>
              <a:t>AWS GLUE ETL, Storage and Data Cataloguing</a:t>
            </a:r>
          </a:p>
        </p:txBody>
      </p:sp>
      <p:sp>
        <p:nvSpPr>
          <p:cNvPr id="14" name="Google Shape;861;p45">
            <a:extLst>
              <a:ext uri="{FF2B5EF4-FFF2-40B4-BE49-F238E27FC236}">
                <a16:creationId xmlns:a16="http://schemas.microsoft.com/office/drawing/2014/main" id="{1895EC4A-00DD-3635-6466-9E2453670EFF}"/>
              </a:ext>
            </a:extLst>
          </p:cNvPr>
          <p:cNvSpPr txBox="1">
            <a:spLocks/>
          </p:cNvSpPr>
          <p:nvPr/>
        </p:nvSpPr>
        <p:spPr>
          <a:xfrm>
            <a:off x="10608665" y="7619949"/>
            <a:ext cx="1985312" cy="956197"/>
          </a:xfrm>
          <a:prstGeom prst="rect">
            <a:avLst/>
          </a:prstGeom>
          <a:solidFill>
            <a:schemeClr val="lt1"/>
          </a:solid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Krona One"/>
              <a:buNone/>
              <a:defRPr sz="30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9pPr>
          </a:lstStyle>
          <a:p>
            <a:r>
              <a:rPr lang="en" sz="6595" dirty="0">
                <a:latin typeface="+mj-lt"/>
              </a:rPr>
              <a:t>08</a:t>
            </a:r>
          </a:p>
        </p:txBody>
      </p:sp>
      <p:sp>
        <p:nvSpPr>
          <p:cNvPr id="15" name="Google Shape;861;p45">
            <a:extLst>
              <a:ext uri="{FF2B5EF4-FFF2-40B4-BE49-F238E27FC236}">
                <a16:creationId xmlns:a16="http://schemas.microsoft.com/office/drawing/2014/main" id="{7C2121F7-E14F-73F3-D444-E85414E72D7F}"/>
              </a:ext>
            </a:extLst>
          </p:cNvPr>
          <p:cNvSpPr txBox="1">
            <a:spLocks/>
          </p:cNvSpPr>
          <p:nvPr/>
        </p:nvSpPr>
        <p:spPr>
          <a:xfrm>
            <a:off x="2270668" y="7543471"/>
            <a:ext cx="1985312" cy="956197"/>
          </a:xfrm>
          <a:prstGeom prst="rect">
            <a:avLst/>
          </a:prstGeom>
          <a:solidFill>
            <a:schemeClr val="lt1"/>
          </a:solid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Krona One"/>
              <a:buNone/>
              <a:defRPr sz="30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9pPr>
          </a:lstStyle>
          <a:p>
            <a:r>
              <a:rPr lang="en" sz="6595" dirty="0">
                <a:latin typeface="+mj-lt"/>
              </a:rPr>
              <a:t>07</a:t>
            </a:r>
          </a:p>
        </p:txBody>
      </p:sp>
      <p:sp>
        <p:nvSpPr>
          <p:cNvPr id="16" name="Google Shape;861;p45">
            <a:extLst>
              <a:ext uri="{FF2B5EF4-FFF2-40B4-BE49-F238E27FC236}">
                <a16:creationId xmlns:a16="http://schemas.microsoft.com/office/drawing/2014/main" id="{6AEB77C7-A7B3-79A0-7DA7-34CA8585D622}"/>
              </a:ext>
            </a:extLst>
          </p:cNvPr>
          <p:cNvSpPr txBox="1">
            <a:spLocks/>
          </p:cNvSpPr>
          <p:nvPr/>
        </p:nvSpPr>
        <p:spPr>
          <a:xfrm>
            <a:off x="10608665" y="9391779"/>
            <a:ext cx="1985312" cy="956197"/>
          </a:xfrm>
          <a:prstGeom prst="rect">
            <a:avLst/>
          </a:prstGeom>
          <a:solidFill>
            <a:schemeClr val="lt1"/>
          </a:solid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Krona One"/>
              <a:buNone/>
              <a:defRPr sz="30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9pPr>
          </a:lstStyle>
          <a:p>
            <a:r>
              <a:rPr lang="en" sz="6595" dirty="0">
                <a:latin typeface="+mj-lt"/>
              </a:rPr>
              <a:t>10</a:t>
            </a:r>
          </a:p>
        </p:txBody>
      </p:sp>
      <p:sp>
        <p:nvSpPr>
          <p:cNvPr id="17" name="Google Shape;861;p45">
            <a:extLst>
              <a:ext uri="{FF2B5EF4-FFF2-40B4-BE49-F238E27FC236}">
                <a16:creationId xmlns:a16="http://schemas.microsoft.com/office/drawing/2014/main" id="{460E3B45-383C-3927-AB71-BACD20EE8677}"/>
              </a:ext>
            </a:extLst>
          </p:cNvPr>
          <p:cNvSpPr txBox="1">
            <a:spLocks/>
          </p:cNvSpPr>
          <p:nvPr/>
        </p:nvSpPr>
        <p:spPr>
          <a:xfrm>
            <a:off x="2311341" y="9391781"/>
            <a:ext cx="1985312" cy="956197"/>
          </a:xfrm>
          <a:prstGeom prst="rect">
            <a:avLst/>
          </a:prstGeom>
          <a:solidFill>
            <a:schemeClr val="lt1"/>
          </a:solid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Krona One"/>
              <a:buNone/>
              <a:defRPr sz="30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2000"/>
              <a:buFont typeface="Krona One"/>
              <a:buNone/>
              <a:defRPr sz="2000" b="0" i="0" u="none" strike="noStrike" cap="none">
                <a:solidFill>
                  <a:schemeClr val="dk1"/>
                </a:solidFill>
                <a:latin typeface="Krona One"/>
                <a:ea typeface="Krona One"/>
                <a:cs typeface="Krona One"/>
                <a:sym typeface="Krona One"/>
              </a:defRPr>
            </a:lvl9pPr>
          </a:lstStyle>
          <a:p>
            <a:r>
              <a:rPr lang="en" sz="6595" dirty="0">
                <a:latin typeface="+mj-lt"/>
              </a:rPr>
              <a:t>09</a:t>
            </a:r>
          </a:p>
        </p:txBody>
      </p:sp>
      <p:sp>
        <p:nvSpPr>
          <p:cNvPr id="18" name="Google Shape;862;p45">
            <a:extLst>
              <a:ext uri="{FF2B5EF4-FFF2-40B4-BE49-F238E27FC236}">
                <a16:creationId xmlns:a16="http://schemas.microsoft.com/office/drawing/2014/main" id="{95FF95E3-6915-9FF0-59AE-02DAB3650FD0}"/>
              </a:ext>
            </a:extLst>
          </p:cNvPr>
          <p:cNvSpPr txBox="1">
            <a:spLocks/>
          </p:cNvSpPr>
          <p:nvPr/>
        </p:nvSpPr>
        <p:spPr>
          <a:xfrm>
            <a:off x="12816516" y="7454334"/>
            <a:ext cx="6396568" cy="1240633"/>
          </a:xfrm>
          <a:prstGeom prst="rect">
            <a:avLst/>
          </a:prstGeom>
          <a:no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Krona One"/>
              <a:buNone/>
              <a:defRPr sz="18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2pPr>
            <a:lvl3pPr marR="0" lvl="2"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3pPr>
            <a:lvl4pPr marR="0" lvl="3"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4pPr>
            <a:lvl5pPr marR="0" lvl="4"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5pPr>
            <a:lvl6pPr marR="0" lvl="5"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6pPr>
            <a:lvl7pPr marR="0" lvl="6"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7pPr>
            <a:lvl8pPr marR="0" lvl="7"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8pPr>
            <a:lvl9pPr marR="0" lvl="8"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9pPr>
          </a:lstStyle>
          <a:p>
            <a:r>
              <a:rPr lang="de-DE" sz="3517" b="1" dirty="0">
                <a:solidFill>
                  <a:schemeClr val="tx1"/>
                </a:solidFill>
              </a:rPr>
              <a:t>Real-Time</a:t>
            </a:r>
            <a:r>
              <a:rPr lang="en-GB" sz="3517" b="1" dirty="0">
                <a:solidFill>
                  <a:schemeClr val="tx1"/>
                </a:solidFill>
              </a:rPr>
              <a:t> Data Processing</a:t>
            </a:r>
          </a:p>
        </p:txBody>
      </p:sp>
      <p:sp>
        <p:nvSpPr>
          <p:cNvPr id="19" name="Google Shape;862;p45">
            <a:extLst>
              <a:ext uri="{FF2B5EF4-FFF2-40B4-BE49-F238E27FC236}">
                <a16:creationId xmlns:a16="http://schemas.microsoft.com/office/drawing/2014/main" id="{F0421F1E-11D8-D87D-555D-9CA655BD188F}"/>
              </a:ext>
            </a:extLst>
          </p:cNvPr>
          <p:cNvSpPr txBox="1">
            <a:spLocks/>
          </p:cNvSpPr>
          <p:nvPr/>
        </p:nvSpPr>
        <p:spPr>
          <a:xfrm>
            <a:off x="4192725" y="7477854"/>
            <a:ext cx="7002325" cy="1240633"/>
          </a:xfrm>
          <a:prstGeom prst="rect">
            <a:avLst/>
          </a:prstGeom>
          <a:no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Krona One"/>
              <a:buNone/>
              <a:defRPr sz="18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2pPr>
            <a:lvl3pPr marR="0" lvl="2"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3pPr>
            <a:lvl4pPr marR="0" lvl="3"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4pPr>
            <a:lvl5pPr marR="0" lvl="4"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5pPr>
            <a:lvl6pPr marR="0" lvl="5"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6pPr>
            <a:lvl7pPr marR="0" lvl="6"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7pPr>
            <a:lvl8pPr marR="0" lvl="7"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8pPr>
            <a:lvl9pPr marR="0" lvl="8"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9pPr>
          </a:lstStyle>
          <a:p>
            <a:r>
              <a:rPr lang="en-GB" sz="3517" b="1" dirty="0">
                <a:solidFill>
                  <a:schemeClr val="tx1"/>
                </a:solidFill>
              </a:rPr>
              <a:t>Data Warehousing &amp; Dimensional Modelling in REDSHIFT</a:t>
            </a:r>
          </a:p>
        </p:txBody>
      </p:sp>
      <p:sp>
        <p:nvSpPr>
          <p:cNvPr id="20" name="Google Shape;862;p45">
            <a:extLst>
              <a:ext uri="{FF2B5EF4-FFF2-40B4-BE49-F238E27FC236}">
                <a16:creationId xmlns:a16="http://schemas.microsoft.com/office/drawing/2014/main" id="{BE205346-76F1-8AF3-EF8E-EFB02A41DB07}"/>
              </a:ext>
            </a:extLst>
          </p:cNvPr>
          <p:cNvSpPr txBox="1">
            <a:spLocks/>
          </p:cNvSpPr>
          <p:nvPr/>
        </p:nvSpPr>
        <p:spPr>
          <a:xfrm>
            <a:off x="4454435" y="9237054"/>
            <a:ext cx="5492159" cy="1240633"/>
          </a:xfrm>
          <a:prstGeom prst="rect">
            <a:avLst/>
          </a:prstGeom>
          <a:no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Krona One"/>
              <a:buNone/>
              <a:defRPr sz="18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2pPr>
            <a:lvl3pPr marR="0" lvl="2"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3pPr>
            <a:lvl4pPr marR="0" lvl="3"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4pPr>
            <a:lvl5pPr marR="0" lvl="4"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5pPr>
            <a:lvl6pPr marR="0" lvl="5"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6pPr>
            <a:lvl7pPr marR="0" lvl="6"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7pPr>
            <a:lvl8pPr marR="0" lvl="7"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8pPr>
            <a:lvl9pPr marR="0" lvl="8"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9pPr>
          </a:lstStyle>
          <a:p>
            <a:r>
              <a:rPr lang="en-GB" sz="3517" b="1" dirty="0">
                <a:solidFill>
                  <a:schemeClr val="tx1"/>
                </a:solidFill>
              </a:rPr>
              <a:t>Analysis &amp; Visualisations</a:t>
            </a:r>
          </a:p>
        </p:txBody>
      </p:sp>
      <p:sp>
        <p:nvSpPr>
          <p:cNvPr id="21" name="Google Shape;862;p45">
            <a:extLst>
              <a:ext uri="{FF2B5EF4-FFF2-40B4-BE49-F238E27FC236}">
                <a16:creationId xmlns:a16="http://schemas.microsoft.com/office/drawing/2014/main" id="{3F9B46F6-AC17-D8A2-AD50-B6021CEFBDDC}"/>
              </a:ext>
            </a:extLst>
          </p:cNvPr>
          <p:cNvSpPr txBox="1">
            <a:spLocks/>
          </p:cNvSpPr>
          <p:nvPr/>
        </p:nvSpPr>
        <p:spPr>
          <a:xfrm>
            <a:off x="12593981" y="9285823"/>
            <a:ext cx="5492159" cy="1240633"/>
          </a:xfrm>
          <a:prstGeom prst="rect">
            <a:avLst/>
          </a:prstGeom>
          <a:noFill/>
          <a:ln>
            <a:noFill/>
          </a:ln>
        </p:spPr>
        <p:txBody>
          <a:bodyPr spcFirstLastPara="1" wrap="square" lIns="201001" tIns="201001" rIns="201001" bIns="20100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Krona One"/>
              <a:buNone/>
              <a:defRPr sz="1800" b="0" i="0" u="none" strike="noStrike" cap="none">
                <a:solidFill>
                  <a:schemeClr val="lt1"/>
                </a:solidFill>
                <a:latin typeface="Krona One"/>
                <a:ea typeface="Krona One"/>
                <a:cs typeface="Krona One"/>
                <a:sym typeface="Krona One"/>
              </a:defRPr>
            </a:lvl1pPr>
            <a:lvl2pPr marR="0" lvl="1"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2pPr>
            <a:lvl3pPr marR="0" lvl="2"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3pPr>
            <a:lvl4pPr marR="0" lvl="3"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4pPr>
            <a:lvl5pPr marR="0" lvl="4"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5pPr>
            <a:lvl6pPr marR="0" lvl="5"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6pPr>
            <a:lvl7pPr marR="0" lvl="6"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7pPr>
            <a:lvl8pPr marR="0" lvl="7"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8pPr>
            <a:lvl9pPr marR="0" lvl="8" algn="l" rtl="0">
              <a:lnSpc>
                <a:spcPct val="100000"/>
              </a:lnSpc>
              <a:spcBef>
                <a:spcPts val="0"/>
              </a:spcBef>
              <a:spcAft>
                <a:spcPts val="0"/>
              </a:spcAft>
              <a:buClr>
                <a:schemeClr val="accent1"/>
              </a:buClr>
              <a:buSzPts val="2000"/>
              <a:buFont typeface="Krona One"/>
              <a:buNone/>
              <a:defRPr sz="2000" b="0" i="0" u="none" strike="noStrike" cap="none">
                <a:solidFill>
                  <a:schemeClr val="accent1"/>
                </a:solidFill>
                <a:latin typeface="Krona One"/>
                <a:ea typeface="Krona One"/>
                <a:cs typeface="Krona One"/>
                <a:sym typeface="Krona One"/>
              </a:defRPr>
            </a:lvl9pPr>
          </a:lstStyle>
          <a:p>
            <a:r>
              <a:rPr lang="en-GB" sz="3517" b="1" dirty="0">
                <a:solidFill>
                  <a:schemeClr val="tx1"/>
                </a:solidFill>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C54F6F-DC2C-31BE-2FD2-E71D9E3C0779}"/>
              </a:ext>
            </a:extLst>
          </p:cNvPr>
          <p:cNvSpPr>
            <a:spLocks noGrp="1"/>
          </p:cNvSpPr>
          <p:nvPr>
            <p:ph type="sldNum" sz="quarter" idx="12"/>
          </p:nvPr>
        </p:nvSpPr>
        <p:spPr/>
        <p:txBody>
          <a:bodyPr/>
          <a:lstStyle/>
          <a:p>
            <a:fld id="{B6F15528-21DE-4FAA-801E-634DDDAF4B2B}" type="slidenum">
              <a:rPr lang="en-GB" smtClean="0"/>
              <a:t>20</a:t>
            </a:fld>
            <a:endParaRPr lang="en-GB"/>
          </a:p>
        </p:txBody>
      </p:sp>
      <p:sp>
        <p:nvSpPr>
          <p:cNvPr id="9" name="TextBox 8">
            <a:extLst>
              <a:ext uri="{FF2B5EF4-FFF2-40B4-BE49-F238E27FC236}">
                <a16:creationId xmlns:a16="http://schemas.microsoft.com/office/drawing/2014/main" id="{9E183A2F-B41F-2D1A-DBBC-24DFC53A0C38}"/>
              </a:ext>
            </a:extLst>
          </p:cNvPr>
          <p:cNvSpPr txBox="1"/>
          <p:nvPr/>
        </p:nvSpPr>
        <p:spPr>
          <a:xfrm>
            <a:off x="1822450" y="968375"/>
            <a:ext cx="13792200" cy="1475981"/>
          </a:xfrm>
          <a:prstGeom prst="rect">
            <a:avLst/>
          </a:prstGeom>
          <a:noFill/>
        </p:spPr>
        <p:txBody>
          <a:bodyPr wrap="square" rtlCol="0">
            <a:spAutoFit/>
          </a:bodyPr>
          <a:lstStyle/>
          <a:p>
            <a:pPr>
              <a:lnSpc>
                <a:spcPct val="150000"/>
              </a:lnSpc>
            </a:pPr>
            <a:r>
              <a:rPr lang="en-GB" sz="3200" dirty="0">
                <a:latin typeface="Century Gothic" panose="020B0502020202020204" pitchFamily="34" charset="0"/>
              </a:rPr>
              <a:t>After loading, we validated the data by running SELECT queries to check a sample of records and ensure the structure was correct</a:t>
            </a:r>
          </a:p>
        </p:txBody>
      </p:sp>
      <p:pic>
        <p:nvPicPr>
          <p:cNvPr id="12" name="Picture 11" descr="A screenshot of a computer&#10;&#10;Description automatically generated">
            <a:extLst>
              <a:ext uri="{FF2B5EF4-FFF2-40B4-BE49-F238E27FC236}">
                <a16:creationId xmlns:a16="http://schemas.microsoft.com/office/drawing/2014/main" id="{66616E0E-5CDA-CF89-BB25-8FE4BCAD2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050" y="2949575"/>
            <a:ext cx="13792200" cy="6400800"/>
          </a:xfrm>
          <a:prstGeom prst="rect">
            <a:avLst/>
          </a:prstGeom>
        </p:spPr>
      </p:pic>
    </p:spTree>
    <p:extLst>
      <p:ext uri="{BB962C8B-B14F-4D97-AF65-F5344CB8AC3E}">
        <p14:creationId xmlns:p14="http://schemas.microsoft.com/office/powerpoint/2010/main" val="3746292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D1F124-811A-A398-B99A-A75DA75A6595}"/>
              </a:ext>
            </a:extLst>
          </p:cNvPr>
          <p:cNvSpPr>
            <a:spLocks noGrp="1"/>
          </p:cNvSpPr>
          <p:nvPr>
            <p:ph type="sldNum" sz="quarter" idx="12"/>
          </p:nvPr>
        </p:nvSpPr>
        <p:spPr/>
        <p:txBody>
          <a:bodyPr/>
          <a:lstStyle/>
          <a:p>
            <a:fld id="{B6F15528-21DE-4FAA-801E-634DDDAF4B2B}" type="slidenum">
              <a:rPr lang="en-GB" smtClean="0"/>
              <a:t>21</a:t>
            </a:fld>
            <a:endParaRPr lang="en-GB"/>
          </a:p>
        </p:txBody>
      </p:sp>
      <p:pic>
        <p:nvPicPr>
          <p:cNvPr id="5" name="Picture 4" descr="A diagram of a medical procedure&#10;&#10;Description automatically generated with medium confidence">
            <a:extLst>
              <a:ext uri="{FF2B5EF4-FFF2-40B4-BE49-F238E27FC236}">
                <a16:creationId xmlns:a16="http://schemas.microsoft.com/office/drawing/2014/main" id="{9C7B0797-A169-1E10-EEE4-3B3AC18E1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50" y="1025595"/>
            <a:ext cx="19735800" cy="9715500"/>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48109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5185833-50A1-4075-9C90-F6E7B153AE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20104104" cy="115379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80F41EF-72A4-4DA7-9DEB-C487B2512F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useBgFill="1">
        <p:nvSpPr>
          <p:cNvPr id="16" name="Rectangle 15">
            <a:extLst>
              <a:ext uri="{FF2B5EF4-FFF2-40B4-BE49-F238E27FC236}">
                <a16:creationId xmlns:a16="http://schemas.microsoft.com/office/drawing/2014/main" id="{CE194D91-9FD4-4CB4-AD8E-C842798FF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04100" cy="11537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287B275B-62BF-40C0-95BA-606F0ACCA8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1"/>
            <a:ext cx="20104104" cy="11537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B97A2A0E-2357-EE35-3D1E-0624F91584AE}"/>
              </a:ext>
            </a:extLst>
          </p:cNvPr>
          <p:cNvPicPr>
            <a:picLocks noChangeAspect="1"/>
          </p:cNvPicPr>
          <p:nvPr/>
        </p:nvPicPr>
        <p:blipFill>
          <a:blip r:embed="rId5">
            <a:extLst>
              <a:ext uri="{28A0092B-C50C-407E-A947-70E740481C1C}">
                <a14:useLocalDpi xmlns:a14="http://schemas.microsoft.com/office/drawing/2010/main" val="0"/>
              </a:ext>
            </a:extLst>
          </a:blip>
          <a:srcRect r="27315"/>
          <a:stretch/>
        </p:blipFill>
        <p:spPr>
          <a:xfrm>
            <a:off x="1" y="10"/>
            <a:ext cx="12332818" cy="576895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7B0C364-D7A0-8C37-91AA-3FBEB37C5498}"/>
              </a:ext>
            </a:extLst>
          </p:cNvPr>
          <p:cNvPicPr>
            <a:picLocks noChangeAspect="1"/>
          </p:cNvPicPr>
          <p:nvPr/>
        </p:nvPicPr>
        <p:blipFill>
          <a:blip r:embed="rId6">
            <a:extLst>
              <a:ext uri="{28A0092B-C50C-407E-A947-70E740481C1C}">
                <a14:useLocalDpi xmlns:a14="http://schemas.microsoft.com/office/drawing/2010/main" val="0"/>
              </a:ext>
            </a:extLst>
          </a:blip>
          <a:srcRect r="23039" b="-1"/>
          <a:stretch/>
        </p:blipFill>
        <p:spPr>
          <a:xfrm>
            <a:off x="1" y="5768971"/>
            <a:ext cx="12332818" cy="5768977"/>
          </a:xfrm>
          <a:prstGeom prst="rect">
            <a:avLst/>
          </a:prstGeom>
        </p:spPr>
      </p:pic>
      <p:cxnSp>
        <p:nvCxnSpPr>
          <p:cNvPr id="20" name="Straight Connector 19">
            <a:extLst>
              <a:ext uri="{FF2B5EF4-FFF2-40B4-BE49-F238E27FC236}">
                <a16:creationId xmlns:a16="http://schemas.microsoft.com/office/drawing/2014/main" id="{2DDE8805-3EA4-4406-A843-10FB62D15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5672" y="5768975"/>
            <a:ext cx="12237147"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F72099E-AFE3-450F-AC2A-7A52DE354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32824" y="-3"/>
            <a:ext cx="134082" cy="11537953"/>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2BC5777-6C9B-4A78-9BA6-92FA4E86BD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2" name="TextBox 1">
            <a:extLst>
              <a:ext uri="{FF2B5EF4-FFF2-40B4-BE49-F238E27FC236}">
                <a16:creationId xmlns:a16="http://schemas.microsoft.com/office/drawing/2014/main" id="{9221B46F-16F2-CB1D-68F7-A9B4DEA6309A}"/>
              </a:ext>
            </a:extLst>
          </p:cNvPr>
          <p:cNvSpPr txBox="1"/>
          <p:nvPr/>
        </p:nvSpPr>
        <p:spPr>
          <a:xfrm>
            <a:off x="12834007" y="-327025"/>
            <a:ext cx="6902992" cy="264787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cap="all" dirty="0">
                <a:latin typeface="Century Gothic" panose="020B0502020202020204" pitchFamily="34" charset="0"/>
                <a:ea typeface="+mj-ea"/>
                <a:cs typeface="+mj-cs"/>
              </a:rPr>
              <a:t>Real-Time Data Processing</a:t>
            </a:r>
          </a:p>
        </p:txBody>
      </p:sp>
      <p:sp>
        <p:nvSpPr>
          <p:cNvPr id="3" name="TextBox 2">
            <a:extLst>
              <a:ext uri="{FF2B5EF4-FFF2-40B4-BE49-F238E27FC236}">
                <a16:creationId xmlns:a16="http://schemas.microsoft.com/office/drawing/2014/main" id="{BF186DA9-E884-1A85-9DF4-658A2D975CC8}"/>
              </a:ext>
            </a:extLst>
          </p:cNvPr>
          <p:cNvSpPr txBox="1"/>
          <p:nvPr/>
        </p:nvSpPr>
        <p:spPr>
          <a:xfrm>
            <a:off x="12968093" y="1577975"/>
            <a:ext cx="6768905" cy="9144000"/>
          </a:xfrm>
          <a:prstGeom prst="rect">
            <a:avLst/>
          </a:prstGeom>
        </p:spPr>
        <p:txBody>
          <a:bodyPr vert="horz" lIns="91440" tIns="45720" rIns="91440" bIns="45720" rtlCol="0">
            <a:noAutofit/>
          </a:bodyPr>
          <a:lstStyle/>
          <a:p>
            <a:pPr indent="-228600">
              <a:lnSpc>
                <a:spcPct val="200000"/>
              </a:lnSpc>
              <a:spcAft>
                <a:spcPts val="600"/>
              </a:spcAft>
              <a:buClr>
                <a:schemeClr val="tx1"/>
              </a:buClr>
              <a:buFont typeface="Arial" panose="020B0604020202020204" pitchFamily="34" charset="0"/>
              <a:buChar char="•"/>
            </a:pPr>
            <a:r>
              <a:rPr lang="en-US" sz="3200" b="1" cap="all" dirty="0">
                <a:latin typeface="Century Gothic" panose="020B0502020202020204" pitchFamily="34" charset="0"/>
              </a:rPr>
              <a:t>Data Source:</a:t>
            </a:r>
            <a:br>
              <a:rPr lang="en-US" sz="3200" cap="all" dirty="0">
                <a:latin typeface="Century Gothic" panose="020B0502020202020204" pitchFamily="34" charset="0"/>
              </a:rPr>
            </a:br>
            <a:r>
              <a:rPr lang="en-US" sz="3200" cap="all" dirty="0">
                <a:latin typeface="Century Gothic" panose="020B0502020202020204" pitchFamily="34" charset="0"/>
              </a:rPr>
              <a:t>JSON data </a:t>
            </a:r>
            <a:r>
              <a:rPr lang="en-US" sz="3200" dirty="0">
                <a:latin typeface="Century Gothic" panose="020B0502020202020204" pitchFamily="34" charset="0"/>
              </a:rPr>
              <a:t>from wearable health devices (e.g., heart rate monitors).</a:t>
            </a:r>
            <a:endParaRPr lang="en-US" sz="3200" cap="all" dirty="0">
              <a:latin typeface="Century Gothic" panose="020B0502020202020204" pitchFamily="34" charset="0"/>
            </a:endParaRPr>
          </a:p>
          <a:p>
            <a:pPr indent="-228600">
              <a:lnSpc>
                <a:spcPct val="200000"/>
              </a:lnSpc>
              <a:spcAft>
                <a:spcPts val="600"/>
              </a:spcAft>
              <a:buClr>
                <a:schemeClr val="tx1"/>
              </a:buClr>
              <a:buFont typeface="Arial" panose="020B0604020202020204" pitchFamily="34" charset="0"/>
              <a:buChar char="•"/>
            </a:pPr>
            <a:r>
              <a:rPr lang="en-US" sz="3200" b="1" cap="all" dirty="0">
                <a:latin typeface="Century Gothic" panose="020B0502020202020204" pitchFamily="34" charset="0"/>
              </a:rPr>
              <a:t>Data Ingestion:</a:t>
            </a:r>
            <a:endParaRPr lang="en-US" sz="3200" cap="all" dirty="0">
              <a:latin typeface="Century Gothic" panose="020B0502020202020204" pitchFamily="34" charset="0"/>
            </a:endParaRPr>
          </a:p>
          <a:p>
            <a:pPr indent="-228600">
              <a:lnSpc>
                <a:spcPct val="200000"/>
              </a:lnSpc>
              <a:spcAft>
                <a:spcPts val="600"/>
              </a:spcAft>
              <a:buClr>
                <a:schemeClr val="tx1"/>
              </a:buClr>
              <a:buFont typeface="Arial" panose="020B0604020202020204" pitchFamily="34" charset="0"/>
              <a:buChar char="•"/>
            </a:pPr>
            <a:r>
              <a:rPr lang="en-US" sz="3200" b="1" cap="all" dirty="0">
                <a:latin typeface="Century Gothic" panose="020B0502020202020204" pitchFamily="34" charset="0"/>
              </a:rPr>
              <a:t>AWS Lambda</a:t>
            </a:r>
            <a:r>
              <a:rPr lang="en-US" sz="3200" b="1" dirty="0">
                <a:latin typeface="Century Gothic" panose="020B0502020202020204" pitchFamily="34" charset="0"/>
              </a:rPr>
              <a:t>:</a:t>
            </a:r>
            <a:r>
              <a:rPr lang="en-US" sz="3200" dirty="0">
                <a:latin typeface="Century Gothic" panose="020B0502020202020204" pitchFamily="34" charset="0"/>
              </a:rPr>
              <a:t> invoked by device requests to send </a:t>
            </a:r>
            <a:r>
              <a:rPr lang="en-US" sz="3200" dirty="0" err="1">
                <a:latin typeface="Century Gothic" panose="020B0502020202020204" pitchFamily="34" charset="0"/>
              </a:rPr>
              <a:t>json</a:t>
            </a:r>
            <a:r>
              <a:rPr lang="en-US" sz="3200" dirty="0">
                <a:latin typeface="Century Gothic" panose="020B0502020202020204" pitchFamily="34" charset="0"/>
              </a:rPr>
              <a:t> data to amazon kinesis data streams</a:t>
            </a:r>
            <a:r>
              <a:rPr lang="en-US" sz="3200" cap="all" dirty="0">
                <a:latin typeface="Century Gothic" panose="020B0502020202020204" pitchFamily="34" charset="0"/>
              </a:rPr>
              <a:t>.</a:t>
            </a:r>
          </a:p>
          <a:p>
            <a:pPr indent="-228600">
              <a:lnSpc>
                <a:spcPct val="200000"/>
              </a:lnSpc>
              <a:spcAft>
                <a:spcPts val="600"/>
              </a:spcAft>
              <a:buClr>
                <a:schemeClr val="tx1"/>
              </a:buClr>
              <a:buFont typeface="Arial" panose="020B0604020202020204" pitchFamily="34" charset="0"/>
              <a:buChar char="•"/>
            </a:pPr>
            <a:endParaRPr lang="en-US" sz="3200" cap="all" dirty="0">
              <a:latin typeface="Century Gothic" panose="020B0502020202020204" pitchFamily="34" charset="0"/>
            </a:endParaRPr>
          </a:p>
        </p:txBody>
      </p:sp>
      <p:sp>
        <p:nvSpPr>
          <p:cNvPr id="4" name="Slide Number Placeholder 3">
            <a:extLst>
              <a:ext uri="{FF2B5EF4-FFF2-40B4-BE49-F238E27FC236}">
                <a16:creationId xmlns:a16="http://schemas.microsoft.com/office/drawing/2014/main" id="{746BBD09-10C8-1D99-FFF2-648DD6BD49FA}"/>
              </a:ext>
            </a:extLst>
          </p:cNvPr>
          <p:cNvSpPr>
            <a:spLocks noGrp="1"/>
          </p:cNvSpPr>
          <p:nvPr>
            <p:ph type="sldNum" sz="quarter" idx="12"/>
          </p:nvPr>
        </p:nvSpPr>
        <p:spPr/>
        <p:txBody>
          <a:bodyPr/>
          <a:lstStyle/>
          <a:p>
            <a:fld id="{B6F15528-21DE-4FAA-801E-634DDDAF4B2B}" type="slidenum">
              <a:rPr lang="en-GB" smtClean="0"/>
              <a:t>22</a:t>
            </a:fld>
            <a:endParaRPr lang="en-GB"/>
          </a:p>
        </p:txBody>
      </p:sp>
    </p:spTree>
    <p:extLst>
      <p:ext uri="{BB962C8B-B14F-4D97-AF65-F5344CB8AC3E}">
        <p14:creationId xmlns:p14="http://schemas.microsoft.com/office/powerpoint/2010/main" val="4090560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893CC8-0BB8-31D7-CD9F-2EEA3ED23436}"/>
              </a:ext>
            </a:extLst>
          </p:cNvPr>
          <p:cNvSpPr txBox="1"/>
          <p:nvPr/>
        </p:nvSpPr>
        <p:spPr>
          <a:xfrm>
            <a:off x="493268" y="2416175"/>
            <a:ext cx="8339582" cy="8801064"/>
          </a:xfrm>
          <a:prstGeom prst="rect">
            <a:avLst/>
          </a:prstGeom>
          <a:noFill/>
        </p:spPr>
        <p:txBody>
          <a:bodyPr wrap="square" rtlCol="0">
            <a:spAutoFit/>
          </a:bodyPr>
          <a:lstStyle/>
          <a:p>
            <a:pPr>
              <a:lnSpc>
                <a:spcPct val="200000"/>
              </a:lnSpc>
            </a:pPr>
            <a:r>
              <a:rPr lang="en-GB" sz="3200" b="1" dirty="0">
                <a:latin typeface="Century Gothic" panose="020B0502020202020204" pitchFamily="34" charset="0"/>
              </a:rPr>
              <a:t>Data Streaming:</a:t>
            </a:r>
          </a:p>
          <a:p>
            <a:pPr>
              <a:lnSpc>
                <a:spcPct val="200000"/>
              </a:lnSpc>
            </a:pPr>
            <a:r>
              <a:rPr lang="en-GB" sz="3200" dirty="0">
                <a:latin typeface="Century Gothic" panose="020B0502020202020204" pitchFamily="34" charset="0"/>
              </a:rPr>
              <a:t>Amazon Kinesis Data Streams: Manages the ingestion of streaming data.</a:t>
            </a:r>
          </a:p>
          <a:p>
            <a:pPr>
              <a:lnSpc>
                <a:spcPct val="200000"/>
              </a:lnSpc>
            </a:pPr>
            <a:r>
              <a:rPr lang="en-GB" sz="3200" b="1" dirty="0">
                <a:latin typeface="Century Gothic" panose="020B0502020202020204" pitchFamily="34" charset="0"/>
              </a:rPr>
              <a:t>AWS Lambda (Processing): </a:t>
            </a:r>
            <a:r>
              <a:rPr lang="en-GB" sz="3200" dirty="0">
                <a:latin typeface="Century Gothic" panose="020B0502020202020204" pitchFamily="34" charset="0"/>
              </a:rPr>
              <a:t>Transforms and analyses the data, checking for health thresholds (e.g., high heart rate or abnormal blood pressure) and stores the results in DynamoDB.</a:t>
            </a:r>
          </a:p>
          <a:p>
            <a:pPr>
              <a:lnSpc>
                <a:spcPct val="200000"/>
              </a:lnSpc>
            </a:pPr>
            <a:endParaRPr lang="en-GB" sz="3200" dirty="0">
              <a:latin typeface="Century Gothic" panose="020B0502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A2A66D5D-81B8-FFBC-87CA-F6A86CEE0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2850" y="739775"/>
            <a:ext cx="10777982" cy="362585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78EB7CC-AAB4-FAC9-7615-BBF5D1099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250" y="5768975"/>
            <a:ext cx="11065891" cy="4495800"/>
          </a:xfrm>
          <a:prstGeom prst="rect">
            <a:avLst/>
          </a:prstGeom>
        </p:spPr>
      </p:pic>
      <p:sp>
        <p:nvSpPr>
          <p:cNvPr id="3" name="Slide Number Placeholder 2">
            <a:extLst>
              <a:ext uri="{FF2B5EF4-FFF2-40B4-BE49-F238E27FC236}">
                <a16:creationId xmlns:a16="http://schemas.microsoft.com/office/drawing/2014/main" id="{4D5309BA-9689-C20A-4C04-9E9DF7B10596}"/>
              </a:ext>
            </a:extLst>
          </p:cNvPr>
          <p:cNvSpPr>
            <a:spLocks noGrp="1"/>
          </p:cNvSpPr>
          <p:nvPr>
            <p:ph type="sldNum" sz="quarter" idx="12"/>
          </p:nvPr>
        </p:nvSpPr>
        <p:spPr/>
        <p:txBody>
          <a:bodyPr/>
          <a:lstStyle/>
          <a:p>
            <a:fld id="{B6F15528-21DE-4FAA-801E-634DDDAF4B2B}" type="slidenum">
              <a:rPr lang="en-GB" smtClean="0"/>
              <a:t>23</a:t>
            </a:fld>
            <a:endParaRPr lang="en-GB"/>
          </a:p>
        </p:txBody>
      </p:sp>
    </p:spTree>
    <p:extLst>
      <p:ext uri="{BB962C8B-B14F-4D97-AF65-F5344CB8AC3E}">
        <p14:creationId xmlns:p14="http://schemas.microsoft.com/office/powerpoint/2010/main" val="272796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20104104" cy="115379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useBgFill="1">
        <p:nvSpPr>
          <p:cNvPr id="18" name="Rectangle 17">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04100" cy="11537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11132DB-D970-3174-C2E7-3A841CAB185F}"/>
              </a:ext>
            </a:extLst>
          </p:cNvPr>
          <p:cNvSpPr txBox="1"/>
          <p:nvPr/>
        </p:nvSpPr>
        <p:spPr>
          <a:xfrm>
            <a:off x="753134" y="1589603"/>
            <a:ext cx="6167943" cy="8141772"/>
          </a:xfrm>
          <a:prstGeom prst="rect">
            <a:avLst/>
          </a:prstGeom>
        </p:spPr>
        <p:txBody>
          <a:bodyPr vert="horz" lIns="91440" tIns="45720" rIns="91440" bIns="45720" rtlCol="0">
            <a:noAutofit/>
          </a:bodyPr>
          <a:lstStyle/>
          <a:p>
            <a:pPr indent="-228600">
              <a:lnSpc>
                <a:spcPct val="200000"/>
              </a:lnSpc>
              <a:spcAft>
                <a:spcPts val="600"/>
              </a:spcAft>
              <a:buClr>
                <a:schemeClr val="tx1"/>
              </a:buClr>
              <a:buFont typeface="Arial" panose="020B0604020202020204" pitchFamily="34" charset="0"/>
              <a:buChar char="•"/>
            </a:pPr>
            <a:r>
              <a:rPr lang="en-US" sz="2800" b="1" cap="all" dirty="0">
                <a:latin typeface="Century Gothic" panose="020B0502020202020204" pitchFamily="34" charset="0"/>
              </a:rPr>
              <a:t>Alert Mechanism:</a:t>
            </a:r>
          </a:p>
          <a:p>
            <a:pPr indent="-228600">
              <a:lnSpc>
                <a:spcPct val="200000"/>
              </a:lnSpc>
              <a:spcAft>
                <a:spcPts val="600"/>
              </a:spcAft>
              <a:buClr>
                <a:schemeClr val="tx1"/>
              </a:buClr>
              <a:buFont typeface="Arial" panose="020B0604020202020204" pitchFamily="34" charset="0"/>
              <a:buChar char="•"/>
            </a:pPr>
            <a:r>
              <a:rPr lang="en-US" sz="2800" b="1" cap="all" dirty="0">
                <a:latin typeface="Century Gothic" panose="020B0502020202020204" pitchFamily="34" charset="0"/>
              </a:rPr>
              <a:t>Amazon SNS: </a:t>
            </a:r>
            <a:r>
              <a:rPr lang="en-US" sz="2800" cap="all" dirty="0">
                <a:latin typeface="Century Gothic" panose="020B0502020202020204" pitchFamily="34" charset="0"/>
              </a:rPr>
              <a:t>Sends alerts via email or SMS to stakeholders if a critical health reading is detected.</a:t>
            </a:r>
          </a:p>
          <a:p>
            <a:pPr indent="-228600">
              <a:lnSpc>
                <a:spcPct val="200000"/>
              </a:lnSpc>
              <a:spcAft>
                <a:spcPts val="600"/>
              </a:spcAft>
              <a:buClr>
                <a:schemeClr val="tx1"/>
              </a:buClr>
              <a:buFont typeface="Arial" panose="020B0604020202020204" pitchFamily="34" charset="0"/>
              <a:buChar char="•"/>
            </a:pPr>
            <a:r>
              <a:rPr lang="en-US" sz="2800" b="1" cap="all" dirty="0">
                <a:latin typeface="Century Gothic" panose="020B0502020202020204" pitchFamily="34" charset="0"/>
              </a:rPr>
              <a:t>Amazon CloudWatch: </a:t>
            </a:r>
            <a:r>
              <a:rPr lang="en-US" sz="2800" cap="all" dirty="0">
                <a:latin typeface="Century Gothic" panose="020B0502020202020204" pitchFamily="34" charset="0"/>
              </a:rPr>
              <a:t>Monitors performance metrics and generates alerts for system health</a:t>
            </a:r>
          </a:p>
          <a:p>
            <a:pPr indent="-228600">
              <a:lnSpc>
                <a:spcPct val="200000"/>
              </a:lnSpc>
              <a:spcAft>
                <a:spcPts val="600"/>
              </a:spcAft>
              <a:buClr>
                <a:schemeClr val="tx1"/>
              </a:buClr>
              <a:buFont typeface="Arial" panose="020B0604020202020204" pitchFamily="34" charset="0"/>
              <a:buChar char="•"/>
            </a:pPr>
            <a:endParaRPr lang="en-US" sz="2800" cap="all" dirty="0">
              <a:latin typeface="Century Gothic" panose="020B0502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2BFB7DFE-7975-9A10-25AE-E587843729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4363" y="831850"/>
            <a:ext cx="12207132" cy="5334000"/>
          </a:xfrm>
          <a:prstGeom prst="rect">
            <a:avLst/>
          </a:prstGeom>
        </p:spPr>
      </p:pic>
      <p:pic>
        <p:nvPicPr>
          <p:cNvPr id="19" name="Picture 18">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pic>
        <p:nvPicPr>
          <p:cNvPr id="4" name="Picture 3" descr="A screenshot of a mail&#10;&#10;Description automatically generated">
            <a:extLst>
              <a:ext uri="{FF2B5EF4-FFF2-40B4-BE49-F238E27FC236}">
                <a16:creationId xmlns:a16="http://schemas.microsoft.com/office/drawing/2014/main" id="{7F8463EF-953D-E840-ED04-3A72DB032B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1250" y="6504432"/>
            <a:ext cx="10912239" cy="4705350"/>
          </a:xfrm>
          <a:prstGeom prst="rect">
            <a:avLst/>
          </a:prstGeom>
        </p:spPr>
      </p:pic>
      <p:sp>
        <p:nvSpPr>
          <p:cNvPr id="5" name="Slide Number Placeholder 4">
            <a:extLst>
              <a:ext uri="{FF2B5EF4-FFF2-40B4-BE49-F238E27FC236}">
                <a16:creationId xmlns:a16="http://schemas.microsoft.com/office/drawing/2014/main" id="{66FB36B4-43F0-AA9C-13CF-9F9D9CCAC609}"/>
              </a:ext>
            </a:extLst>
          </p:cNvPr>
          <p:cNvSpPr>
            <a:spLocks noGrp="1"/>
          </p:cNvSpPr>
          <p:nvPr>
            <p:ph type="sldNum" sz="quarter" idx="12"/>
          </p:nvPr>
        </p:nvSpPr>
        <p:spPr/>
        <p:txBody>
          <a:bodyPr/>
          <a:lstStyle/>
          <a:p>
            <a:fld id="{B6F15528-21DE-4FAA-801E-634DDDAF4B2B}" type="slidenum">
              <a:rPr lang="en-GB" smtClean="0"/>
              <a:t>24</a:t>
            </a:fld>
            <a:endParaRPr lang="en-GB"/>
          </a:p>
        </p:txBody>
      </p:sp>
    </p:spTree>
    <p:extLst>
      <p:ext uri="{BB962C8B-B14F-4D97-AF65-F5344CB8AC3E}">
        <p14:creationId xmlns:p14="http://schemas.microsoft.com/office/powerpoint/2010/main" val="2113860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2" y="0"/>
            <a:ext cx="20104100" cy="1153795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50" y="1082571"/>
            <a:ext cx="5808535" cy="9372805"/>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message&#10;&#10;Description automatically generated">
            <a:extLst>
              <a:ext uri="{FF2B5EF4-FFF2-40B4-BE49-F238E27FC236}">
                <a16:creationId xmlns:a16="http://schemas.microsoft.com/office/drawing/2014/main" id="{FF555CB3-58EE-0583-0E80-40C53BBE3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849" y="1273175"/>
            <a:ext cx="5486401" cy="8991600"/>
          </a:xfrm>
          <a:prstGeom prst="rect">
            <a:avLst/>
          </a:prstGeom>
        </p:spPr>
      </p:pic>
      <p:sp>
        <p:nvSpPr>
          <p:cNvPr id="21" name="Rectangle 20">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848" y="1082571"/>
            <a:ext cx="5808535" cy="9372805"/>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phone&#10;&#10;Description automatically generated">
            <a:extLst>
              <a:ext uri="{FF2B5EF4-FFF2-40B4-BE49-F238E27FC236}">
                <a16:creationId xmlns:a16="http://schemas.microsoft.com/office/drawing/2014/main" id="{71905D9A-8B58-A2B4-0646-EF9050E67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084" y="1273175"/>
            <a:ext cx="5405932" cy="9182201"/>
          </a:xfrm>
          <a:prstGeom prst="rect">
            <a:avLst/>
          </a:prstGeom>
        </p:spPr>
      </p:pic>
      <p:sp>
        <p:nvSpPr>
          <p:cNvPr id="23" name="Rectangle 22">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29340" y="1082571"/>
            <a:ext cx="5808535" cy="9372805"/>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phone&#10;&#10;Description automatically generated">
            <a:extLst>
              <a:ext uri="{FF2B5EF4-FFF2-40B4-BE49-F238E27FC236}">
                <a16:creationId xmlns:a16="http://schemas.microsoft.com/office/drawing/2014/main" id="{8132308E-FF72-B5D5-1A10-CF2E205F5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4851" y="2111375"/>
            <a:ext cx="5486400" cy="6751795"/>
          </a:xfrm>
          <a:prstGeom prst="rect">
            <a:avLst/>
          </a:prstGeom>
        </p:spPr>
      </p:pic>
      <p:sp>
        <p:nvSpPr>
          <p:cNvPr id="2" name="Slide Number Placeholder 1">
            <a:extLst>
              <a:ext uri="{FF2B5EF4-FFF2-40B4-BE49-F238E27FC236}">
                <a16:creationId xmlns:a16="http://schemas.microsoft.com/office/drawing/2014/main" id="{53D7FFC0-8632-29A2-3479-86F90E1672F7}"/>
              </a:ext>
            </a:extLst>
          </p:cNvPr>
          <p:cNvSpPr>
            <a:spLocks noGrp="1"/>
          </p:cNvSpPr>
          <p:nvPr>
            <p:ph type="sldNum" sz="quarter" idx="12"/>
          </p:nvPr>
        </p:nvSpPr>
        <p:spPr/>
        <p:txBody>
          <a:bodyPr/>
          <a:lstStyle/>
          <a:p>
            <a:fld id="{B6F15528-21DE-4FAA-801E-634DDDAF4B2B}" type="slidenum">
              <a:rPr lang="en-GB" smtClean="0"/>
              <a:t>25</a:t>
            </a:fld>
            <a:endParaRPr lang="en-GB"/>
          </a:p>
        </p:txBody>
      </p:sp>
    </p:spTree>
    <p:extLst>
      <p:ext uri="{BB962C8B-B14F-4D97-AF65-F5344CB8AC3E}">
        <p14:creationId xmlns:p14="http://schemas.microsoft.com/office/powerpoint/2010/main" val="326426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9BCD0B-A587-4318-B09C-7402D3449BA7}"/>
              </a:ext>
            </a:extLst>
          </p:cNvPr>
          <p:cNvSpPr txBox="1"/>
          <p:nvPr/>
        </p:nvSpPr>
        <p:spPr>
          <a:xfrm>
            <a:off x="5632450" y="358775"/>
            <a:ext cx="8839200" cy="646331"/>
          </a:xfrm>
          <a:prstGeom prst="rect">
            <a:avLst/>
          </a:prstGeom>
          <a:noFill/>
        </p:spPr>
        <p:txBody>
          <a:bodyPr wrap="square" rtlCol="0">
            <a:spAutoFit/>
          </a:bodyPr>
          <a:lstStyle/>
          <a:p>
            <a:pPr algn="ctr"/>
            <a:r>
              <a:rPr lang="en-GB" sz="3600" b="1" dirty="0">
                <a:latin typeface="Century Gothic" panose="020B0502020202020204" pitchFamily="34" charset="0"/>
              </a:rPr>
              <a:t>ANALYTICS/ VISUALISATIONS</a:t>
            </a:r>
          </a:p>
        </p:txBody>
      </p:sp>
      <p:sp>
        <p:nvSpPr>
          <p:cNvPr id="3" name="TextBox 2">
            <a:extLst>
              <a:ext uri="{FF2B5EF4-FFF2-40B4-BE49-F238E27FC236}">
                <a16:creationId xmlns:a16="http://schemas.microsoft.com/office/drawing/2014/main" id="{D09E8686-2229-7F6F-7F05-8F2702746C7B}"/>
              </a:ext>
            </a:extLst>
          </p:cNvPr>
          <p:cNvSpPr txBox="1"/>
          <p:nvPr/>
        </p:nvSpPr>
        <p:spPr>
          <a:xfrm>
            <a:off x="1898650" y="1349375"/>
            <a:ext cx="16687800" cy="830997"/>
          </a:xfrm>
          <a:prstGeom prst="rect">
            <a:avLst/>
          </a:prstGeom>
          <a:noFill/>
        </p:spPr>
        <p:txBody>
          <a:bodyPr wrap="square" rtlCol="0">
            <a:spAutoFit/>
          </a:bodyPr>
          <a:lstStyle/>
          <a:p>
            <a:r>
              <a:rPr lang="en-GB" sz="2400" b="1" dirty="0">
                <a:latin typeface="Century Gothic" panose="020B0502020202020204" pitchFamily="34" charset="0"/>
              </a:rPr>
              <a:t>What are the average BMI, average physical health scores, and average mental health scores of patients diagnosed with heart disease, segmented by state?</a:t>
            </a:r>
          </a:p>
        </p:txBody>
      </p:sp>
      <p:pic>
        <p:nvPicPr>
          <p:cNvPr id="7" name="Picture 6" descr="A graph showing the state of health&#10;&#10;Description automatically generated">
            <a:extLst>
              <a:ext uri="{FF2B5EF4-FFF2-40B4-BE49-F238E27FC236}">
                <a16:creationId xmlns:a16="http://schemas.microsoft.com/office/drawing/2014/main" id="{7EAFE05E-9387-0EBC-C97B-7B562E8D1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450" y="2662669"/>
            <a:ext cx="14706600" cy="8287905"/>
          </a:xfrm>
          <a:prstGeom prst="rect">
            <a:avLst/>
          </a:prstGeom>
        </p:spPr>
      </p:pic>
      <p:sp>
        <p:nvSpPr>
          <p:cNvPr id="4" name="Slide Number Placeholder 3">
            <a:extLst>
              <a:ext uri="{FF2B5EF4-FFF2-40B4-BE49-F238E27FC236}">
                <a16:creationId xmlns:a16="http://schemas.microsoft.com/office/drawing/2014/main" id="{D983B53D-406C-9F57-B2D2-72DA1A31E52F}"/>
              </a:ext>
            </a:extLst>
          </p:cNvPr>
          <p:cNvSpPr>
            <a:spLocks noGrp="1"/>
          </p:cNvSpPr>
          <p:nvPr>
            <p:ph type="sldNum" sz="quarter" idx="12"/>
          </p:nvPr>
        </p:nvSpPr>
        <p:spPr/>
        <p:txBody>
          <a:bodyPr/>
          <a:lstStyle/>
          <a:p>
            <a:fld id="{B6F15528-21DE-4FAA-801E-634DDDAF4B2B}" type="slidenum">
              <a:rPr lang="en-GB" smtClean="0"/>
              <a:t>26</a:t>
            </a:fld>
            <a:endParaRPr lang="en-GB"/>
          </a:p>
        </p:txBody>
      </p:sp>
    </p:spTree>
    <p:extLst>
      <p:ext uri="{BB962C8B-B14F-4D97-AF65-F5344CB8AC3E}">
        <p14:creationId xmlns:p14="http://schemas.microsoft.com/office/powerpoint/2010/main" val="2383791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8C60ED-6000-83BD-E522-D90EEA19B9B7}"/>
              </a:ext>
            </a:extLst>
          </p:cNvPr>
          <p:cNvSpPr txBox="1"/>
          <p:nvPr/>
        </p:nvSpPr>
        <p:spPr>
          <a:xfrm>
            <a:off x="1974850" y="892175"/>
            <a:ext cx="13487400" cy="954107"/>
          </a:xfrm>
          <a:prstGeom prst="rect">
            <a:avLst/>
          </a:prstGeom>
          <a:noFill/>
        </p:spPr>
        <p:txBody>
          <a:bodyPr wrap="square" rtlCol="0">
            <a:spAutoFit/>
          </a:bodyPr>
          <a:lstStyle/>
          <a:p>
            <a:r>
              <a:rPr lang="en-GB" sz="2800" b="1">
                <a:latin typeface="Century Gothic" panose="020B0502020202020204" pitchFamily="34" charset="0"/>
              </a:rPr>
              <a:t>How do smoking and alcohol consumption habits relate to the patient count and average BMI of individuals diagnosed with heart disease?</a:t>
            </a:r>
            <a:endParaRPr lang="en-GB" sz="2800" b="1" dirty="0">
              <a:latin typeface="Century Gothic" panose="020B0502020202020204" pitchFamily="34" charset="0"/>
            </a:endParaRPr>
          </a:p>
        </p:txBody>
      </p:sp>
      <p:pic>
        <p:nvPicPr>
          <p:cNvPr id="6" name="Picture 5" descr="A graph showing a bar&#10;&#10;Description automatically generated with medium confidence">
            <a:extLst>
              <a:ext uri="{FF2B5EF4-FFF2-40B4-BE49-F238E27FC236}">
                <a16:creationId xmlns:a16="http://schemas.microsoft.com/office/drawing/2014/main" id="{EBA2FC38-2DA1-BB90-D120-628427850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3051" y="2568575"/>
            <a:ext cx="9486899" cy="7619999"/>
          </a:xfrm>
          <a:prstGeom prst="rect">
            <a:avLst/>
          </a:prstGeom>
        </p:spPr>
      </p:pic>
      <p:pic>
        <p:nvPicPr>
          <p:cNvPr id="8" name="Picture 7" descr="A graph of smoking and a group of people&#10;&#10;Description automatically generated with medium confidence">
            <a:extLst>
              <a:ext uri="{FF2B5EF4-FFF2-40B4-BE49-F238E27FC236}">
                <a16:creationId xmlns:a16="http://schemas.microsoft.com/office/drawing/2014/main" id="{BA0EC5C9-CD46-0341-0A60-C9EE4EC36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27330"/>
            <a:ext cx="10433050" cy="8161245"/>
          </a:xfrm>
          <a:prstGeom prst="rect">
            <a:avLst/>
          </a:prstGeom>
        </p:spPr>
      </p:pic>
      <p:sp>
        <p:nvSpPr>
          <p:cNvPr id="3" name="Slide Number Placeholder 2">
            <a:extLst>
              <a:ext uri="{FF2B5EF4-FFF2-40B4-BE49-F238E27FC236}">
                <a16:creationId xmlns:a16="http://schemas.microsoft.com/office/drawing/2014/main" id="{C7D11C60-50F8-A166-6746-1FD80F9E0E9F}"/>
              </a:ext>
            </a:extLst>
          </p:cNvPr>
          <p:cNvSpPr>
            <a:spLocks noGrp="1"/>
          </p:cNvSpPr>
          <p:nvPr>
            <p:ph type="sldNum" sz="quarter" idx="12"/>
          </p:nvPr>
        </p:nvSpPr>
        <p:spPr/>
        <p:txBody>
          <a:bodyPr/>
          <a:lstStyle/>
          <a:p>
            <a:fld id="{B6F15528-21DE-4FAA-801E-634DDDAF4B2B}" type="slidenum">
              <a:rPr lang="en-GB" smtClean="0"/>
              <a:t>27</a:t>
            </a:fld>
            <a:endParaRPr lang="en-GB"/>
          </a:p>
        </p:txBody>
      </p:sp>
    </p:spTree>
    <p:extLst>
      <p:ext uri="{BB962C8B-B14F-4D97-AF65-F5344CB8AC3E}">
        <p14:creationId xmlns:p14="http://schemas.microsoft.com/office/powerpoint/2010/main" val="2441339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06B9A0-FCA7-8929-9BEF-55C5C0273C6E}"/>
              </a:ext>
            </a:extLst>
          </p:cNvPr>
          <p:cNvSpPr txBox="1"/>
          <p:nvPr/>
        </p:nvSpPr>
        <p:spPr>
          <a:xfrm>
            <a:off x="2152650" y="462170"/>
            <a:ext cx="16230600" cy="584775"/>
          </a:xfrm>
          <a:prstGeom prst="rect">
            <a:avLst/>
          </a:prstGeom>
          <a:noFill/>
        </p:spPr>
        <p:txBody>
          <a:bodyPr wrap="square" rtlCol="0">
            <a:spAutoFit/>
          </a:bodyPr>
          <a:lstStyle/>
          <a:p>
            <a:r>
              <a:rPr lang="en-GB" sz="3200" b="1" dirty="0">
                <a:latin typeface="Century Gothic" panose="020B0502020202020204" pitchFamily="34" charset="0"/>
              </a:rPr>
              <a:t>What is the Total Count of Patients with and without Heart Disease</a:t>
            </a:r>
          </a:p>
        </p:txBody>
      </p:sp>
      <p:pic>
        <p:nvPicPr>
          <p:cNvPr id="4" name="Picture 3">
            <a:extLst>
              <a:ext uri="{FF2B5EF4-FFF2-40B4-BE49-F238E27FC236}">
                <a16:creationId xmlns:a16="http://schemas.microsoft.com/office/drawing/2014/main" id="{9A7B7353-D91A-9DB3-DBD0-0301315CC4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77220" y="1025595"/>
            <a:ext cx="9137650" cy="6212240"/>
          </a:xfrm>
          <a:prstGeom prst="rect">
            <a:avLst/>
          </a:prstGeom>
        </p:spPr>
      </p:pic>
      <p:pic>
        <p:nvPicPr>
          <p:cNvPr id="6" name="Picture 5">
            <a:extLst>
              <a:ext uri="{FF2B5EF4-FFF2-40B4-BE49-F238E27FC236}">
                <a16:creationId xmlns:a16="http://schemas.microsoft.com/office/drawing/2014/main" id="{41AEC1F1-806F-C5C0-CA9B-34D5C84A40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3050" y="1046945"/>
            <a:ext cx="10541000" cy="6212240"/>
          </a:xfrm>
          <a:prstGeom prst="rect">
            <a:avLst/>
          </a:prstGeom>
        </p:spPr>
      </p:pic>
      <p:sp>
        <p:nvSpPr>
          <p:cNvPr id="3" name="Slide Number Placeholder 2">
            <a:extLst>
              <a:ext uri="{FF2B5EF4-FFF2-40B4-BE49-F238E27FC236}">
                <a16:creationId xmlns:a16="http://schemas.microsoft.com/office/drawing/2014/main" id="{D05D8EFF-FFE6-673F-4D2E-567C0EA04FD0}"/>
              </a:ext>
            </a:extLst>
          </p:cNvPr>
          <p:cNvSpPr>
            <a:spLocks noGrp="1"/>
          </p:cNvSpPr>
          <p:nvPr>
            <p:ph type="sldNum" sz="quarter" idx="12"/>
          </p:nvPr>
        </p:nvSpPr>
        <p:spPr/>
        <p:txBody>
          <a:bodyPr/>
          <a:lstStyle/>
          <a:p>
            <a:fld id="{B6F15528-21DE-4FAA-801E-634DDDAF4B2B}" type="slidenum">
              <a:rPr lang="en-GB" smtClean="0"/>
              <a:t>28</a:t>
            </a:fld>
            <a:endParaRPr lang="en-GB"/>
          </a:p>
        </p:txBody>
      </p:sp>
      <p:pic>
        <p:nvPicPr>
          <p:cNvPr id="9" name="Picture 8" descr="A screenshot of a computer&#10;&#10;Description automatically generated">
            <a:extLst>
              <a:ext uri="{FF2B5EF4-FFF2-40B4-BE49-F238E27FC236}">
                <a16:creationId xmlns:a16="http://schemas.microsoft.com/office/drawing/2014/main" id="{A94CC540-16CB-6EA5-F02C-7D58B29AE5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050" y="7259186"/>
            <a:ext cx="10845800" cy="4109588"/>
          </a:xfrm>
          <a:prstGeom prst="rect">
            <a:avLst/>
          </a:prstGeom>
        </p:spPr>
      </p:pic>
    </p:spTree>
    <p:extLst>
      <p:ext uri="{BB962C8B-B14F-4D97-AF65-F5344CB8AC3E}">
        <p14:creationId xmlns:p14="http://schemas.microsoft.com/office/powerpoint/2010/main" val="1740079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E8B0D3-BFCA-C54C-B5AD-47F0CD9291BA}"/>
              </a:ext>
            </a:extLst>
          </p:cNvPr>
          <p:cNvSpPr txBox="1"/>
          <p:nvPr/>
        </p:nvSpPr>
        <p:spPr>
          <a:xfrm>
            <a:off x="2092325" y="1120775"/>
            <a:ext cx="15919450" cy="1077218"/>
          </a:xfrm>
          <a:prstGeom prst="rect">
            <a:avLst/>
          </a:prstGeom>
          <a:noFill/>
        </p:spPr>
        <p:txBody>
          <a:bodyPr wrap="square" rtlCol="0">
            <a:spAutoFit/>
          </a:bodyPr>
          <a:lstStyle/>
          <a:p>
            <a:r>
              <a:rPr lang="en-GB" sz="3200" b="1" dirty="0">
                <a:latin typeface="Century Gothic" panose="020B0502020202020204" pitchFamily="34" charset="0"/>
              </a:rPr>
              <a:t>What is the distribution of patients based on their physical and mental health scores among individuals diagnosed with heart disease?</a:t>
            </a:r>
          </a:p>
        </p:txBody>
      </p:sp>
      <p:pic>
        <p:nvPicPr>
          <p:cNvPr id="6" name="Picture 5" descr="A graph showing a graph of blue dots&#10;&#10;Description automatically generated with medium confidence">
            <a:extLst>
              <a:ext uri="{FF2B5EF4-FFF2-40B4-BE49-F238E27FC236}">
                <a16:creationId xmlns:a16="http://schemas.microsoft.com/office/drawing/2014/main" id="{3A6498CA-D126-D2D4-B72B-915B49554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325" y="2197993"/>
            <a:ext cx="15427325" cy="8915400"/>
          </a:xfrm>
          <a:prstGeom prst="rect">
            <a:avLst/>
          </a:prstGeom>
        </p:spPr>
      </p:pic>
      <p:sp>
        <p:nvSpPr>
          <p:cNvPr id="3" name="Slide Number Placeholder 2">
            <a:extLst>
              <a:ext uri="{FF2B5EF4-FFF2-40B4-BE49-F238E27FC236}">
                <a16:creationId xmlns:a16="http://schemas.microsoft.com/office/drawing/2014/main" id="{038DA2AF-396A-195A-71F6-E69F75DE19B9}"/>
              </a:ext>
            </a:extLst>
          </p:cNvPr>
          <p:cNvSpPr>
            <a:spLocks noGrp="1"/>
          </p:cNvSpPr>
          <p:nvPr>
            <p:ph type="sldNum" sz="quarter" idx="12"/>
          </p:nvPr>
        </p:nvSpPr>
        <p:spPr/>
        <p:txBody>
          <a:bodyPr/>
          <a:lstStyle/>
          <a:p>
            <a:fld id="{B6F15528-21DE-4FAA-801E-634DDDAF4B2B}" type="slidenum">
              <a:rPr lang="en-GB" smtClean="0"/>
              <a:t>29</a:t>
            </a:fld>
            <a:endParaRPr lang="en-GB"/>
          </a:p>
        </p:txBody>
      </p:sp>
    </p:spTree>
    <p:extLst>
      <p:ext uri="{BB962C8B-B14F-4D97-AF65-F5344CB8AC3E}">
        <p14:creationId xmlns:p14="http://schemas.microsoft.com/office/powerpoint/2010/main" val="1628659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872;p46">
            <a:extLst>
              <a:ext uri="{FF2B5EF4-FFF2-40B4-BE49-F238E27FC236}">
                <a16:creationId xmlns:a16="http://schemas.microsoft.com/office/drawing/2014/main" id="{EE5A7F38-551B-C3DE-CBA6-9B52A0884607}"/>
              </a:ext>
            </a:extLst>
          </p:cNvPr>
          <p:cNvSpPr txBox="1">
            <a:spLocks/>
          </p:cNvSpPr>
          <p:nvPr/>
        </p:nvSpPr>
        <p:spPr>
          <a:xfrm>
            <a:off x="3504401" y="633492"/>
            <a:ext cx="13095298" cy="915393"/>
          </a:xfrm>
          <a:prstGeom prst="rect">
            <a:avLst/>
          </a:prstGeom>
        </p:spPr>
        <p:txBody>
          <a:bodyPr spcFirstLastPara="1" vert="horz" wrap="square" lIns="120869" tIns="120869" rIns="120869" bIns="120869" rtlCol="0" anchor="ctr" anchorCtr="0">
            <a:noAutofit/>
          </a:bodyPr>
          <a:lstStyle>
            <a:lvl1pPr algn="l" defTabSz="760324" rtl="0" eaLnBrk="1" latinLnBrk="0" hangingPunct="1">
              <a:spcBef>
                <a:spcPct val="0"/>
              </a:spcBef>
              <a:buNone/>
              <a:defRPr sz="5987"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6544" b="1" dirty="0"/>
              <a:t>INTRODUCTION</a:t>
            </a:r>
          </a:p>
        </p:txBody>
      </p:sp>
      <p:sp>
        <p:nvSpPr>
          <p:cNvPr id="4" name="TextBox 3">
            <a:extLst>
              <a:ext uri="{FF2B5EF4-FFF2-40B4-BE49-F238E27FC236}">
                <a16:creationId xmlns:a16="http://schemas.microsoft.com/office/drawing/2014/main" id="{75CD8983-C459-0A5B-8BE3-BE9605921E12}"/>
              </a:ext>
            </a:extLst>
          </p:cNvPr>
          <p:cNvSpPr txBox="1"/>
          <p:nvPr/>
        </p:nvSpPr>
        <p:spPr>
          <a:xfrm>
            <a:off x="683149" y="1720119"/>
            <a:ext cx="19191136" cy="8727389"/>
          </a:xfrm>
          <a:prstGeom prst="rect">
            <a:avLst/>
          </a:prstGeom>
          <a:noFill/>
        </p:spPr>
        <p:txBody>
          <a:bodyPr wrap="square" rtlCol="0">
            <a:spAutoFit/>
          </a:bodyPr>
          <a:lstStyle/>
          <a:p>
            <a:pPr algn="l">
              <a:lnSpc>
                <a:spcPct val="200000"/>
              </a:lnSpc>
            </a:pPr>
            <a:r>
              <a:rPr lang="en-GB" sz="3173" b="1" dirty="0">
                <a:solidFill>
                  <a:srgbClr val="262626"/>
                </a:solidFill>
                <a:latin typeface="Century Gothic" panose="020B0502020202020204" pitchFamily="34" charset="0"/>
              </a:rPr>
              <a:t>Overview of the Project</a:t>
            </a:r>
          </a:p>
          <a:p>
            <a:pPr algn="l">
              <a:lnSpc>
                <a:spcPct val="200000"/>
              </a:lnSpc>
            </a:pPr>
            <a:r>
              <a:rPr lang="en-GB" sz="3173" dirty="0">
                <a:solidFill>
                  <a:srgbClr val="262626"/>
                </a:solidFill>
                <a:latin typeface="Century Gothic" panose="020B0502020202020204" pitchFamily="34" charset="0"/>
              </a:rPr>
              <a:t>In this project, we aim to create a comprehensive system for monitoring and analysing heart disease through real-time and batch data processing. As a Big Data Developer, my focus will be on optimizing data ingestion, processing, and management to enhance our understanding of heart disease risk factors and improve patient outcomes.</a:t>
            </a:r>
          </a:p>
          <a:p>
            <a:pPr algn="l">
              <a:lnSpc>
                <a:spcPct val="200000"/>
              </a:lnSpc>
            </a:pPr>
            <a:r>
              <a:rPr lang="en-GB" sz="3173" b="1" dirty="0">
                <a:solidFill>
                  <a:srgbClr val="262626"/>
                </a:solidFill>
                <a:latin typeface="Century Gothic" panose="020B0502020202020204" pitchFamily="34" charset="0"/>
              </a:rPr>
              <a:t>Importance of Monitoring Heart Diseases</a:t>
            </a:r>
          </a:p>
          <a:p>
            <a:pPr algn="l">
              <a:lnSpc>
                <a:spcPct val="200000"/>
              </a:lnSpc>
            </a:pPr>
            <a:r>
              <a:rPr lang="en-GB" sz="3173" dirty="0">
                <a:solidFill>
                  <a:srgbClr val="262626"/>
                </a:solidFill>
                <a:latin typeface="Century Gothic" panose="020B0502020202020204" pitchFamily="34" charset="0"/>
              </a:rPr>
              <a:t>Effective monitoring of heart disease is essential for early detection and timely intervention, which can significantly lower morbidity and mortality rates. By utilizing advanced data analytics, we can provide healthcare professionals with actionable insights to better manage heart health.</a:t>
            </a:r>
            <a:endParaRPr lang="en-GB" sz="3173" dirty="0">
              <a:latin typeface="Century Gothic" panose="020B0502020202020204" pitchFamily="34" charset="0"/>
            </a:endParaRPr>
          </a:p>
        </p:txBody>
      </p:sp>
      <p:sp>
        <p:nvSpPr>
          <p:cNvPr id="2" name="Slide Number Placeholder 1">
            <a:extLst>
              <a:ext uri="{FF2B5EF4-FFF2-40B4-BE49-F238E27FC236}">
                <a16:creationId xmlns:a16="http://schemas.microsoft.com/office/drawing/2014/main" id="{5FDAD2E7-8FC8-207B-4F5B-1C5EBBAEAB39}"/>
              </a:ext>
            </a:extLst>
          </p:cNvPr>
          <p:cNvSpPr>
            <a:spLocks noGrp="1"/>
          </p:cNvSpPr>
          <p:nvPr>
            <p:ph type="sldNum" sz="quarter" idx="12"/>
          </p:nvPr>
        </p:nvSpPr>
        <p:spPr/>
        <p:txBody>
          <a:bodyPr/>
          <a:lstStyle/>
          <a:p>
            <a:fld id="{B6F15528-21DE-4FAA-801E-634DDDAF4B2B}" type="slidenum">
              <a:rPr lang="en-GB" smtClean="0"/>
              <a:t>3</a:t>
            </a:fld>
            <a:endParaRPr lang="en-GB" dirty="0"/>
          </a:p>
        </p:txBody>
      </p:sp>
    </p:spTree>
    <p:extLst>
      <p:ext uri="{BB962C8B-B14F-4D97-AF65-F5344CB8AC3E}">
        <p14:creationId xmlns:p14="http://schemas.microsoft.com/office/powerpoint/2010/main" val="1541295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DC49AC-D223-08F5-0FE0-3C046AB2A44E}"/>
              </a:ext>
            </a:extLst>
          </p:cNvPr>
          <p:cNvSpPr txBox="1"/>
          <p:nvPr/>
        </p:nvSpPr>
        <p:spPr>
          <a:xfrm>
            <a:off x="946150" y="1368443"/>
            <a:ext cx="18821400" cy="8781699"/>
          </a:xfrm>
          <a:prstGeom prst="rect">
            <a:avLst/>
          </a:prstGeom>
          <a:noFill/>
        </p:spPr>
        <p:txBody>
          <a:bodyPr wrap="square" rtlCol="0">
            <a:spAutoFit/>
          </a:bodyPr>
          <a:lstStyle/>
          <a:p>
            <a:pPr>
              <a:lnSpc>
                <a:spcPct val="200000"/>
              </a:lnSpc>
            </a:pPr>
            <a:r>
              <a:rPr lang="en-GB" sz="3600" dirty="0">
                <a:latin typeface="Century Gothic" panose="020B0502020202020204" pitchFamily="34" charset="0"/>
              </a:rPr>
              <a:t>In conclusion, this project successfully leverages AWS cloud services to create a robust system for heart disease monitoring and analysis. By integrating both batch and real-time data, we can provide timely and accurate insights to healthcare professionals, ultimately improving patient outcomes.</a:t>
            </a:r>
            <a:endParaRPr lang="en-GB" sz="3600" b="1" dirty="0">
              <a:latin typeface="Century Gothic" panose="020B0502020202020204" pitchFamily="34" charset="0"/>
            </a:endParaRPr>
          </a:p>
          <a:p>
            <a:pPr>
              <a:lnSpc>
                <a:spcPct val="200000"/>
              </a:lnSpc>
            </a:pPr>
            <a:r>
              <a:rPr lang="en-GB" sz="3600" b="1" dirty="0">
                <a:latin typeface="Century Gothic" panose="020B0502020202020204" pitchFamily="34" charset="0"/>
              </a:rPr>
              <a:t>Future Recommendations</a:t>
            </a:r>
            <a:r>
              <a:rPr lang="en-GB" sz="3600" dirty="0">
                <a:latin typeface="Century Gothic" panose="020B0502020202020204" pitchFamily="34" charset="0"/>
              </a:rPr>
              <a:t>:</a:t>
            </a:r>
          </a:p>
          <a:p>
            <a:pPr>
              <a:lnSpc>
                <a:spcPct val="200000"/>
              </a:lnSpc>
            </a:pPr>
            <a:r>
              <a:rPr lang="en-GB" sz="3600" dirty="0">
                <a:latin typeface="Century Gothic" panose="020B0502020202020204" pitchFamily="34" charset="0"/>
              </a:rPr>
              <a:t>Moving forward, I recommend integrating machine learning models to predict heart disease risk proactively. Finally, as more data sources become available, we should scale the infrastructure to handle greater volumes of data efficiently.</a:t>
            </a:r>
          </a:p>
        </p:txBody>
      </p:sp>
      <p:sp>
        <p:nvSpPr>
          <p:cNvPr id="3" name="TextBox 2">
            <a:extLst>
              <a:ext uri="{FF2B5EF4-FFF2-40B4-BE49-F238E27FC236}">
                <a16:creationId xmlns:a16="http://schemas.microsoft.com/office/drawing/2014/main" id="{61CB7E20-E8B2-4533-E112-F7FA103B802A}"/>
              </a:ext>
            </a:extLst>
          </p:cNvPr>
          <p:cNvSpPr txBox="1"/>
          <p:nvPr/>
        </p:nvSpPr>
        <p:spPr>
          <a:xfrm>
            <a:off x="4718050" y="561798"/>
            <a:ext cx="11277600" cy="1323439"/>
          </a:xfrm>
          <a:prstGeom prst="rect">
            <a:avLst/>
          </a:prstGeom>
          <a:noFill/>
        </p:spPr>
        <p:txBody>
          <a:bodyPr wrap="square" rtlCol="0">
            <a:spAutoFit/>
          </a:bodyPr>
          <a:lstStyle/>
          <a:p>
            <a:r>
              <a:rPr lang="en-GB" sz="4000" b="1" dirty="0">
                <a:latin typeface="Century Gothic" panose="020B0502020202020204" pitchFamily="34" charset="0"/>
              </a:rPr>
              <a:t>Conclusion and Future Recommendations</a:t>
            </a:r>
          </a:p>
          <a:p>
            <a:endParaRPr lang="en-GB" sz="4000" dirty="0"/>
          </a:p>
        </p:txBody>
      </p:sp>
      <p:sp>
        <p:nvSpPr>
          <p:cNvPr id="4" name="Slide Number Placeholder 3">
            <a:extLst>
              <a:ext uri="{FF2B5EF4-FFF2-40B4-BE49-F238E27FC236}">
                <a16:creationId xmlns:a16="http://schemas.microsoft.com/office/drawing/2014/main" id="{20EE453D-A177-CD0D-C6A9-1A137E2343D1}"/>
              </a:ext>
            </a:extLst>
          </p:cNvPr>
          <p:cNvSpPr>
            <a:spLocks noGrp="1"/>
          </p:cNvSpPr>
          <p:nvPr>
            <p:ph type="sldNum" sz="quarter" idx="12"/>
          </p:nvPr>
        </p:nvSpPr>
        <p:spPr/>
        <p:txBody>
          <a:bodyPr/>
          <a:lstStyle/>
          <a:p>
            <a:fld id="{B6F15528-21DE-4FAA-801E-634DDDAF4B2B}" type="slidenum">
              <a:rPr lang="en-GB" smtClean="0"/>
              <a:t>30</a:t>
            </a:fld>
            <a:endParaRPr lang="en-GB"/>
          </a:p>
        </p:txBody>
      </p:sp>
    </p:spTree>
    <p:extLst>
      <p:ext uri="{BB962C8B-B14F-4D97-AF65-F5344CB8AC3E}">
        <p14:creationId xmlns:p14="http://schemas.microsoft.com/office/powerpoint/2010/main" val="1363767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74;p93">
            <a:extLst>
              <a:ext uri="{FF2B5EF4-FFF2-40B4-BE49-F238E27FC236}">
                <a16:creationId xmlns:a16="http://schemas.microsoft.com/office/drawing/2014/main" id="{DF4B2601-D149-FF9B-282D-044C714D74D4}"/>
              </a:ext>
            </a:extLst>
          </p:cNvPr>
          <p:cNvSpPr txBox="1">
            <a:spLocks/>
          </p:cNvSpPr>
          <p:nvPr/>
        </p:nvSpPr>
        <p:spPr>
          <a:xfrm>
            <a:off x="2773289" y="2298168"/>
            <a:ext cx="13660017" cy="2537402"/>
          </a:xfrm>
          <a:prstGeom prst="rect">
            <a:avLst/>
          </a:prstGeom>
        </p:spPr>
        <p:txBody>
          <a:bodyPr spcFirstLastPara="1" vert="horz" wrap="square" lIns="201008" tIns="201008" rIns="201008" bIns="201008" rtlCol="0" anchor="ctr" anchorCtr="0">
            <a:noAutofit/>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gn="ctr">
              <a:spcBef>
                <a:spcPts val="0"/>
              </a:spcBef>
            </a:pPr>
            <a:r>
              <a:rPr lang="en-GB" sz="14511" dirty="0"/>
              <a:t>THANKS</a:t>
            </a:r>
            <a:endParaRPr lang="en-GB" sz="9675" dirty="0"/>
          </a:p>
        </p:txBody>
      </p:sp>
      <p:sp>
        <p:nvSpPr>
          <p:cNvPr id="4" name="Google Shape;1975;p93">
            <a:extLst>
              <a:ext uri="{FF2B5EF4-FFF2-40B4-BE49-F238E27FC236}">
                <a16:creationId xmlns:a16="http://schemas.microsoft.com/office/drawing/2014/main" id="{D02045B9-E63D-ECF9-1AD5-716C90364FE1}"/>
              </a:ext>
            </a:extLst>
          </p:cNvPr>
          <p:cNvSpPr txBox="1">
            <a:spLocks/>
          </p:cNvSpPr>
          <p:nvPr/>
        </p:nvSpPr>
        <p:spPr>
          <a:xfrm>
            <a:off x="3997169" y="5056366"/>
            <a:ext cx="11212257" cy="2850719"/>
          </a:xfrm>
          <a:prstGeom prst="rect">
            <a:avLst/>
          </a:prstGeom>
        </p:spPr>
        <p:txBody>
          <a:bodyPr spcFirstLastPara="1" wrap="square" lIns="201008" tIns="201008" rIns="201008" bIns="201008" anchor="ctr" anchorCtr="0">
            <a:noAutofit/>
          </a:bodyPr>
          <a:lst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a:lstStyle>
          <a:p>
            <a:pPr marL="0" indent="0" algn="ctr">
              <a:spcBef>
                <a:spcPts val="0"/>
              </a:spcBef>
              <a:buClr>
                <a:schemeClr val="lt1"/>
              </a:buClr>
              <a:buSzPts val="1100"/>
              <a:buNone/>
            </a:pPr>
            <a:r>
              <a:rPr lang="en-GB" sz="2968" dirty="0">
                <a:latin typeface="Krona One"/>
                <a:ea typeface="Krona One"/>
                <a:cs typeface="Krona One"/>
                <a:sym typeface="Krona One"/>
              </a:rPr>
              <a:t>DO YOU HAVE ANY QUESTIONS?</a:t>
            </a:r>
          </a:p>
        </p:txBody>
      </p:sp>
      <p:sp>
        <p:nvSpPr>
          <p:cNvPr id="2" name="Slide Number Placeholder 1">
            <a:extLst>
              <a:ext uri="{FF2B5EF4-FFF2-40B4-BE49-F238E27FC236}">
                <a16:creationId xmlns:a16="http://schemas.microsoft.com/office/drawing/2014/main" id="{B1777ADA-A3CE-FF91-878E-49E3A3F43F88}"/>
              </a:ext>
            </a:extLst>
          </p:cNvPr>
          <p:cNvSpPr>
            <a:spLocks noGrp="1"/>
          </p:cNvSpPr>
          <p:nvPr>
            <p:ph type="sldNum" sz="quarter" idx="12"/>
          </p:nvPr>
        </p:nvSpPr>
        <p:spPr/>
        <p:txBody>
          <a:bodyPr/>
          <a:lstStyle/>
          <a:p>
            <a:fld id="{B6F15528-21DE-4FAA-801E-634DDDAF4B2B}" type="slidenum">
              <a:rPr lang="en-GB" smtClean="0"/>
              <a:t>31</a:t>
            </a:fld>
            <a:endParaRPr lang="en-GB"/>
          </a:p>
        </p:txBody>
      </p:sp>
    </p:spTree>
    <p:extLst>
      <p:ext uri="{BB962C8B-B14F-4D97-AF65-F5344CB8AC3E}">
        <p14:creationId xmlns:p14="http://schemas.microsoft.com/office/powerpoint/2010/main" val="2829970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Google Shape;886;p47">
            <a:extLst>
              <a:ext uri="{FF2B5EF4-FFF2-40B4-BE49-F238E27FC236}">
                <a16:creationId xmlns:a16="http://schemas.microsoft.com/office/drawing/2014/main" id="{8DFEBF20-ABC0-C944-1F0F-B69C383BCD9A}"/>
              </a:ext>
            </a:extLst>
          </p:cNvPr>
          <p:cNvSpPr txBox="1">
            <a:spLocks/>
          </p:cNvSpPr>
          <p:nvPr/>
        </p:nvSpPr>
        <p:spPr>
          <a:xfrm>
            <a:off x="10533209" y="-358799"/>
            <a:ext cx="8010708" cy="1976814"/>
          </a:xfrm>
          <a:prstGeom prst="rect">
            <a:avLst/>
          </a:prstGeom>
        </p:spPr>
        <p:txBody>
          <a:bodyPr spcFirstLastPara="1" vert="horz" lIns="182880" tIns="182880" rIns="182880" bIns="182880" rtlCol="0" anchor="ctr" anchorCtr="0">
            <a:normAutofit/>
          </a:bodyPr>
          <a:lstStyle>
            <a:lvl1pPr marL="182875" lvl="0" indent="-182875" algn="ctr" defTabSz="914377" rtl="0" eaLnBrk="1" latinLnBrk="0" hangingPunct="1">
              <a:lnSpc>
                <a:spcPct val="100000"/>
              </a:lnSpc>
              <a:spcBef>
                <a:spcPts val="0"/>
              </a:spcBef>
              <a:spcAft>
                <a:spcPts val="0"/>
              </a:spcAft>
              <a:buClr>
                <a:schemeClr val="tx1">
                  <a:lumMod val="85000"/>
                  <a:lumOff val="15000"/>
                </a:schemeClr>
              </a:buClr>
              <a:buSzPts val="1400"/>
              <a:buFont typeface="Darker Grotesque Medium"/>
              <a:buNone/>
              <a:defRPr sz="3333" kern="1200">
                <a:solidFill>
                  <a:schemeClr val="tx1"/>
                </a:solidFill>
                <a:latin typeface="+mn-lt"/>
                <a:ea typeface="+mn-ea"/>
                <a:cs typeface="+mn-cs"/>
              </a:defRPr>
            </a:lvl1pPr>
            <a:lvl2pPr marL="457189" lvl="1" indent="-182875" algn="ctr" defTabSz="914377" rtl="0" eaLnBrk="1" latinLnBrk="0" hangingPunct="1">
              <a:lnSpc>
                <a:spcPct val="100000"/>
              </a:lnSpc>
              <a:spcBef>
                <a:spcPts val="0"/>
              </a:spcBef>
              <a:spcAft>
                <a:spcPts val="0"/>
              </a:spcAft>
              <a:buClr>
                <a:schemeClr val="tx1">
                  <a:lumMod val="85000"/>
                  <a:lumOff val="15000"/>
                </a:schemeClr>
              </a:buClr>
              <a:buSzPts val="1400"/>
              <a:buFont typeface="Darker Grotesque Medium"/>
              <a:buNone/>
              <a:defRPr sz="1600" kern="1200">
                <a:solidFill>
                  <a:schemeClr val="tx1"/>
                </a:solidFill>
                <a:latin typeface="Darker Grotesque Medium"/>
                <a:ea typeface="Darker Grotesque Medium"/>
                <a:cs typeface="Darker Grotesque Medium"/>
                <a:sym typeface="Darker Grotesque Medium"/>
              </a:defRPr>
            </a:lvl2pPr>
            <a:lvl3pPr marL="731502" lvl="2" indent="-182875" algn="ctr" defTabSz="914377" rtl="0" eaLnBrk="1" latinLnBrk="0" hangingPunct="1">
              <a:lnSpc>
                <a:spcPct val="100000"/>
              </a:lnSpc>
              <a:spcBef>
                <a:spcPts val="0"/>
              </a:spcBef>
              <a:spcAft>
                <a:spcPts val="0"/>
              </a:spcAft>
              <a:buClr>
                <a:schemeClr val="tx1">
                  <a:lumMod val="85000"/>
                  <a:lumOff val="15000"/>
                </a:schemeClr>
              </a:buClr>
              <a:buSzPts val="1400"/>
              <a:buFont typeface="Darker Grotesque Medium"/>
              <a:buNone/>
              <a:defRPr sz="1400" kern="1200">
                <a:solidFill>
                  <a:schemeClr val="tx1"/>
                </a:solidFill>
                <a:latin typeface="Darker Grotesque Medium"/>
                <a:ea typeface="Darker Grotesque Medium"/>
                <a:cs typeface="Darker Grotesque Medium"/>
                <a:sym typeface="Darker Grotesque Medium"/>
              </a:defRPr>
            </a:lvl3pPr>
            <a:lvl4pPr marL="1005815" lvl="3" indent="-182875" algn="ctr" defTabSz="914377" rtl="0" eaLnBrk="1" latinLnBrk="0" hangingPunct="1">
              <a:lnSpc>
                <a:spcPct val="100000"/>
              </a:lnSpc>
              <a:spcBef>
                <a:spcPts val="0"/>
              </a:spcBef>
              <a:spcAft>
                <a:spcPts val="0"/>
              </a:spcAft>
              <a:buClr>
                <a:schemeClr val="tx1">
                  <a:lumMod val="85000"/>
                  <a:lumOff val="15000"/>
                </a:schemeClr>
              </a:buClr>
              <a:buSzPts val="1400"/>
              <a:buFont typeface="Darker Grotesque Medium"/>
              <a:buNone/>
              <a:defRPr sz="1400" kern="1200">
                <a:solidFill>
                  <a:schemeClr val="tx1"/>
                </a:solidFill>
                <a:latin typeface="Darker Grotesque Medium"/>
                <a:ea typeface="Darker Grotesque Medium"/>
                <a:cs typeface="Darker Grotesque Medium"/>
                <a:sym typeface="Darker Grotesque Medium"/>
              </a:defRPr>
            </a:lvl4pPr>
            <a:lvl5pPr marL="1280128" lvl="4" indent="-182875" algn="ctr" defTabSz="914377" rtl="0" eaLnBrk="1" latinLnBrk="0" hangingPunct="1">
              <a:lnSpc>
                <a:spcPct val="100000"/>
              </a:lnSpc>
              <a:spcBef>
                <a:spcPts val="0"/>
              </a:spcBef>
              <a:spcAft>
                <a:spcPts val="0"/>
              </a:spcAft>
              <a:buClr>
                <a:schemeClr val="tx1">
                  <a:lumMod val="85000"/>
                  <a:lumOff val="15000"/>
                </a:schemeClr>
              </a:buClr>
              <a:buSzPts val="1400"/>
              <a:buFont typeface="Darker Grotesque Medium"/>
              <a:buNone/>
              <a:defRPr sz="1400" kern="1200">
                <a:solidFill>
                  <a:schemeClr val="tx1"/>
                </a:solidFill>
                <a:latin typeface="Darker Grotesque Medium"/>
                <a:ea typeface="Darker Grotesque Medium"/>
                <a:cs typeface="Darker Grotesque Medium"/>
                <a:sym typeface="Darker Grotesque Medium"/>
              </a:defRPr>
            </a:lvl5pPr>
            <a:lvl6pPr marL="1599960" lvl="5" indent="-228594" algn="ctr" defTabSz="914377" rtl="0" eaLnBrk="1" latinLnBrk="0" hangingPunct="1">
              <a:lnSpc>
                <a:spcPct val="100000"/>
              </a:lnSpc>
              <a:spcBef>
                <a:spcPts val="0"/>
              </a:spcBef>
              <a:spcAft>
                <a:spcPts val="0"/>
              </a:spcAft>
              <a:buClr>
                <a:schemeClr val="tx1">
                  <a:lumMod val="85000"/>
                  <a:lumOff val="15000"/>
                </a:schemeClr>
              </a:buClr>
              <a:buSzPts val="1400"/>
              <a:buFont typeface="Darker Grotesque Medium"/>
              <a:buNone/>
              <a:defRPr sz="1400" kern="1200">
                <a:solidFill>
                  <a:schemeClr val="tx1"/>
                </a:solidFill>
                <a:latin typeface="Darker Grotesque Medium"/>
                <a:ea typeface="Darker Grotesque Medium"/>
                <a:cs typeface="Darker Grotesque Medium"/>
                <a:sym typeface="Darker Grotesque Medium"/>
              </a:defRPr>
            </a:lvl6pPr>
            <a:lvl7pPr marL="1899953" lvl="6" indent="-228594" algn="ctr" defTabSz="914377" rtl="0" eaLnBrk="1" latinLnBrk="0" hangingPunct="1">
              <a:lnSpc>
                <a:spcPct val="100000"/>
              </a:lnSpc>
              <a:spcBef>
                <a:spcPts val="0"/>
              </a:spcBef>
              <a:spcAft>
                <a:spcPts val="0"/>
              </a:spcAft>
              <a:buClr>
                <a:schemeClr val="tx1">
                  <a:lumMod val="85000"/>
                  <a:lumOff val="15000"/>
                </a:schemeClr>
              </a:buClr>
              <a:buSzPts val="1400"/>
              <a:buFont typeface="Darker Grotesque Medium"/>
              <a:buNone/>
              <a:defRPr sz="1400" kern="1200">
                <a:solidFill>
                  <a:schemeClr val="tx1"/>
                </a:solidFill>
                <a:latin typeface="Darker Grotesque Medium"/>
                <a:ea typeface="Darker Grotesque Medium"/>
                <a:cs typeface="Darker Grotesque Medium"/>
                <a:sym typeface="Darker Grotesque Medium"/>
              </a:defRPr>
            </a:lvl7pPr>
            <a:lvl8pPr marL="2199945" lvl="7" indent="-228594" algn="ctr" defTabSz="914377" rtl="0" eaLnBrk="1" latinLnBrk="0" hangingPunct="1">
              <a:lnSpc>
                <a:spcPct val="100000"/>
              </a:lnSpc>
              <a:spcBef>
                <a:spcPts val="0"/>
              </a:spcBef>
              <a:spcAft>
                <a:spcPts val="0"/>
              </a:spcAft>
              <a:buClr>
                <a:schemeClr val="tx1">
                  <a:lumMod val="85000"/>
                  <a:lumOff val="15000"/>
                </a:schemeClr>
              </a:buClr>
              <a:buSzPts val="1400"/>
              <a:buFont typeface="Darker Grotesque Medium"/>
              <a:buNone/>
              <a:defRPr sz="1400" kern="1200">
                <a:solidFill>
                  <a:schemeClr val="tx1"/>
                </a:solidFill>
                <a:latin typeface="Darker Grotesque Medium"/>
                <a:ea typeface="Darker Grotesque Medium"/>
                <a:cs typeface="Darker Grotesque Medium"/>
                <a:sym typeface="Darker Grotesque Medium"/>
              </a:defRPr>
            </a:lvl8pPr>
            <a:lvl9pPr marL="2499938" lvl="8" indent="-228594" algn="ctr" defTabSz="914377" rtl="0" eaLnBrk="1" latinLnBrk="0" hangingPunct="1">
              <a:lnSpc>
                <a:spcPct val="100000"/>
              </a:lnSpc>
              <a:spcBef>
                <a:spcPts val="0"/>
              </a:spcBef>
              <a:spcAft>
                <a:spcPts val="0"/>
              </a:spcAft>
              <a:buClr>
                <a:schemeClr val="tx1">
                  <a:lumMod val="85000"/>
                  <a:lumOff val="15000"/>
                </a:schemeClr>
              </a:buClr>
              <a:buSzPts val="1400"/>
              <a:buFont typeface="Darker Grotesque Medium"/>
              <a:buNone/>
              <a:defRPr sz="1400" kern="1200">
                <a:solidFill>
                  <a:schemeClr val="tx1"/>
                </a:solidFill>
                <a:latin typeface="Darker Grotesque Medium"/>
                <a:ea typeface="Darker Grotesque Medium"/>
                <a:cs typeface="Darker Grotesque Medium"/>
                <a:sym typeface="Darker Grotesque Medium"/>
              </a:defRPr>
            </a:lvl9pPr>
          </a:lstStyle>
          <a:p>
            <a:pPr marL="0" indent="0" defTabSz="914400">
              <a:lnSpc>
                <a:spcPct val="90000"/>
              </a:lnSpc>
              <a:spcBef>
                <a:spcPct val="0"/>
              </a:spcBef>
              <a:spcAft>
                <a:spcPts val="600"/>
              </a:spcAft>
            </a:pPr>
            <a:r>
              <a:rPr lang="en-US" sz="5400" b="1" cap="all" spc="200" dirty="0">
                <a:solidFill>
                  <a:srgbClr val="262626"/>
                </a:solidFill>
                <a:latin typeface="Century Gothic" panose="020B0502020202020204" pitchFamily="34" charset="0"/>
                <a:ea typeface="+mj-ea"/>
                <a:cs typeface="+mj-cs"/>
              </a:rPr>
              <a:t>PROBLEM STATEMENT</a:t>
            </a:r>
          </a:p>
        </p:txBody>
      </p:sp>
      <p:pic>
        <p:nvPicPr>
          <p:cNvPr id="9" name="Picture 8" descr="A stethoscope formed in a heart">
            <a:extLst>
              <a:ext uri="{FF2B5EF4-FFF2-40B4-BE49-F238E27FC236}">
                <a16:creationId xmlns:a16="http://schemas.microsoft.com/office/drawing/2014/main" id="{5F64F462-0EA9-C586-BC0B-119F429C3FAD}"/>
              </a:ext>
            </a:extLst>
          </p:cNvPr>
          <p:cNvPicPr>
            <a:picLocks noChangeAspect="1"/>
          </p:cNvPicPr>
          <p:nvPr/>
        </p:nvPicPr>
        <p:blipFill>
          <a:blip r:embed="rId3"/>
          <a:srcRect l="15611" r="28282" b="1"/>
          <a:stretch/>
        </p:blipFill>
        <p:spPr>
          <a:xfrm>
            <a:off x="21" y="10"/>
            <a:ext cx="9256835" cy="11537940"/>
          </a:xfrm>
          <a:prstGeom prst="rect">
            <a:avLst/>
          </a:prstGeom>
        </p:spPr>
      </p:pic>
      <p:sp>
        <p:nvSpPr>
          <p:cNvPr id="7" name="TextBox 6">
            <a:extLst>
              <a:ext uri="{FF2B5EF4-FFF2-40B4-BE49-F238E27FC236}">
                <a16:creationId xmlns:a16="http://schemas.microsoft.com/office/drawing/2014/main" id="{2F0F9F9A-8DED-173C-C022-7C7DF7641038}"/>
              </a:ext>
            </a:extLst>
          </p:cNvPr>
          <p:cNvSpPr txBox="1"/>
          <p:nvPr/>
        </p:nvSpPr>
        <p:spPr>
          <a:xfrm>
            <a:off x="9256856" y="1273175"/>
            <a:ext cx="10847223" cy="9803257"/>
          </a:xfrm>
          <a:prstGeom prst="rect">
            <a:avLst/>
          </a:prstGeom>
        </p:spPr>
        <p:txBody>
          <a:bodyPr vert="horz" lIns="91440" tIns="45720" rIns="91440" bIns="45720" rtlCol="0">
            <a:noAutofit/>
          </a:bodyPr>
          <a:lstStyle/>
          <a:p>
            <a:pPr indent="-228600">
              <a:lnSpc>
                <a:spcPct val="160000"/>
              </a:lnSpc>
              <a:spcBef>
                <a:spcPts val="1000"/>
              </a:spcBef>
              <a:buClr>
                <a:schemeClr val="accent2"/>
              </a:buClr>
              <a:buFont typeface="Arial" panose="020B0604020202020204" pitchFamily="34" charset="0"/>
              <a:buChar char="•"/>
            </a:pPr>
            <a:r>
              <a:rPr lang="en-US" sz="2400" b="1" dirty="0">
                <a:solidFill>
                  <a:schemeClr val="tx1">
                    <a:lumMod val="85000"/>
                    <a:lumOff val="15000"/>
                  </a:schemeClr>
                </a:solidFill>
                <a:latin typeface="Century Gothic" panose="020B0502020202020204" pitchFamily="34" charset="0"/>
              </a:rPr>
              <a:t>Critical Challenges in Heart Disease Monitoring</a:t>
            </a:r>
            <a:endParaRPr lang="en-US" sz="2400" dirty="0">
              <a:solidFill>
                <a:schemeClr val="tx1">
                  <a:lumMod val="85000"/>
                  <a:lumOff val="15000"/>
                </a:schemeClr>
              </a:solidFill>
              <a:latin typeface="Century Gothic" panose="020B0502020202020204" pitchFamily="34" charset="0"/>
            </a:endParaRPr>
          </a:p>
          <a:p>
            <a:pPr indent="-228600">
              <a:lnSpc>
                <a:spcPct val="160000"/>
              </a:lnSpc>
              <a:spcBef>
                <a:spcPts val="1000"/>
              </a:spcBef>
              <a:buClr>
                <a:schemeClr val="accent2"/>
              </a:buClr>
              <a:buFont typeface="Arial" panose="020B0604020202020204" pitchFamily="34" charset="0"/>
              <a:buChar char="•"/>
            </a:pPr>
            <a:r>
              <a:rPr lang="en-US" sz="2400" dirty="0">
                <a:solidFill>
                  <a:schemeClr val="tx1">
                    <a:lumMod val="85000"/>
                    <a:lumOff val="15000"/>
                  </a:schemeClr>
                </a:solidFill>
                <a:latin typeface="Century Gothic" panose="020B0502020202020204" pitchFamily="34" charset="0"/>
              </a:rPr>
              <a:t>Effective monitoring of heart disease is hindered by several key challenges:</a:t>
            </a:r>
          </a:p>
          <a:p>
            <a:pPr marL="457200" indent="-228600">
              <a:lnSpc>
                <a:spcPct val="160000"/>
              </a:lnSpc>
              <a:spcBef>
                <a:spcPts val="1000"/>
              </a:spcBef>
              <a:spcAft>
                <a:spcPts val="595"/>
              </a:spcAft>
              <a:buClr>
                <a:schemeClr val="accent2"/>
              </a:buClr>
              <a:buFont typeface="Arial" panose="020B0604020202020204" pitchFamily="34" charset="0"/>
              <a:buChar char="•"/>
            </a:pPr>
            <a:r>
              <a:rPr lang="en-US" sz="2400" b="1" dirty="0">
                <a:solidFill>
                  <a:schemeClr val="tx1">
                    <a:lumMod val="85000"/>
                    <a:lumOff val="15000"/>
                  </a:schemeClr>
                </a:solidFill>
                <a:latin typeface="Century Gothic" panose="020B0502020202020204" pitchFamily="34" charset="0"/>
              </a:rPr>
              <a:t>Outdated Data</a:t>
            </a:r>
            <a:r>
              <a:rPr lang="en-US" sz="2400" dirty="0">
                <a:solidFill>
                  <a:schemeClr val="tx1">
                    <a:lumMod val="85000"/>
                    <a:lumOff val="15000"/>
                  </a:schemeClr>
                </a:solidFill>
                <a:latin typeface="Century Gothic" panose="020B0502020202020204" pitchFamily="34" charset="0"/>
              </a:rPr>
              <a:t>: Many existing systems rely on historical data that may not accurately reflect real-time patient conditions, leading to delayed interventions.</a:t>
            </a:r>
          </a:p>
          <a:p>
            <a:pPr marL="457200" indent="-228600">
              <a:lnSpc>
                <a:spcPct val="160000"/>
              </a:lnSpc>
              <a:spcBef>
                <a:spcPts val="1000"/>
              </a:spcBef>
              <a:spcAft>
                <a:spcPts val="595"/>
              </a:spcAft>
              <a:buClr>
                <a:schemeClr val="accent2"/>
              </a:buClr>
              <a:buFont typeface="Arial" panose="020B0604020202020204" pitchFamily="34" charset="0"/>
              <a:buChar char="•"/>
            </a:pPr>
            <a:r>
              <a:rPr lang="en-US" sz="2400" b="1" dirty="0">
                <a:solidFill>
                  <a:schemeClr val="tx1">
                    <a:lumMod val="85000"/>
                    <a:lumOff val="15000"/>
                  </a:schemeClr>
                </a:solidFill>
                <a:latin typeface="Century Gothic" panose="020B0502020202020204" pitchFamily="34" charset="0"/>
              </a:rPr>
              <a:t>Limited Integration</a:t>
            </a:r>
            <a:r>
              <a:rPr lang="en-US" sz="2400" dirty="0">
                <a:solidFill>
                  <a:schemeClr val="tx1">
                    <a:lumMod val="85000"/>
                    <a:lumOff val="15000"/>
                  </a:schemeClr>
                </a:solidFill>
                <a:latin typeface="Century Gothic" panose="020B0502020202020204" pitchFamily="34" charset="0"/>
              </a:rPr>
              <a:t>: Current solutions often lack integration across diverse data sources, such as lifestyle choices and demographic factors, which impedes comprehensive risk assessment.</a:t>
            </a:r>
          </a:p>
          <a:p>
            <a:pPr marL="457200" indent="-228600">
              <a:lnSpc>
                <a:spcPct val="160000"/>
              </a:lnSpc>
              <a:spcBef>
                <a:spcPts val="1000"/>
              </a:spcBef>
              <a:spcAft>
                <a:spcPts val="595"/>
              </a:spcAft>
              <a:buClr>
                <a:schemeClr val="accent2"/>
              </a:buClr>
              <a:buFont typeface="Arial" panose="020B0604020202020204" pitchFamily="34" charset="0"/>
              <a:buChar char="•"/>
            </a:pPr>
            <a:r>
              <a:rPr lang="en-US" sz="2400" b="1" dirty="0">
                <a:solidFill>
                  <a:schemeClr val="tx1">
                    <a:lumMod val="85000"/>
                    <a:lumOff val="15000"/>
                  </a:schemeClr>
                </a:solidFill>
                <a:latin typeface="Century Gothic" panose="020B0502020202020204" pitchFamily="34" charset="0"/>
              </a:rPr>
              <a:t>Generic Insights</a:t>
            </a:r>
            <a:r>
              <a:rPr lang="en-US" sz="2400" dirty="0">
                <a:solidFill>
                  <a:schemeClr val="tx1">
                    <a:lumMod val="85000"/>
                    <a:lumOff val="15000"/>
                  </a:schemeClr>
                </a:solidFill>
                <a:latin typeface="Century Gothic" panose="020B0502020202020204" pitchFamily="34" charset="0"/>
              </a:rPr>
              <a:t>: Existing models frequently provide generalized recommendations that do not cater to individual patient profiles, limiting their effectiveness in personalized care.</a:t>
            </a:r>
          </a:p>
          <a:p>
            <a:pPr indent="-228600">
              <a:lnSpc>
                <a:spcPct val="160000"/>
              </a:lnSpc>
              <a:spcBef>
                <a:spcPts val="1000"/>
              </a:spcBef>
              <a:buClr>
                <a:schemeClr val="accent2"/>
              </a:buClr>
              <a:buFont typeface="Arial" panose="020B0604020202020204" pitchFamily="34" charset="0"/>
              <a:buChar char="•"/>
            </a:pPr>
            <a:r>
              <a:rPr lang="en-US" sz="2400" dirty="0">
                <a:solidFill>
                  <a:schemeClr val="tx1">
                    <a:lumMod val="85000"/>
                    <a:lumOff val="15000"/>
                  </a:schemeClr>
                </a:solidFill>
                <a:latin typeface="Century Gothic" panose="020B0502020202020204" pitchFamily="34" charset="0"/>
              </a:rPr>
              <a:t>To address these issues, we propose a dual approach </a:t>
            </a:r>
            <a:r>
              <a:rPr lang="en-US" sz="2400" dirty="0" err="1">
                <a:solidFill>
                  <a:schemeClr val="tx1">
                    <a:lumMod val="85000"/>
                    <a:lumOff val="15000"/>
                  </a:schemeClr>
                </a:solidFill>
                <a:latin typeface="Century Gothic" panose="020B0502020202020204" pitchFamily="34" charset="0"/>
              </a:rPr>
              <a:t>utilising</a:t>
            </a:r>
            <a:r>
              <a:rPr lang="en-US" sz="2400" dirty="0">
                <a:solidFill>
                  <a:schemeClr val="tx1">
                    <a:lumMod val="85000"/>
                    <a:lumOff val="15000"/>
                  </a:schemeClr>
                </a:solidFill>
                <a:latin typeface="Century Gothic" panose="020B0502020202020204" pitchFamily="34" charset="0"/>
              </a:rPr>
              <a:t> both real-time and batch data processing.</a:t>
            </a:r>
          </a:p>
          <a:p>
            <a:pPr indent="-228600">
              <a:lnSpc>
                <a:spcPct val="160000"/>
              </a:lnSpc>
              <a:spcBef>
                <a:spcPts val="1000"/>
              </a:spcBef>
              <a:buClr>
                <a:schemeClr val="accent2"/>
              </a:buClr>
              <a:buFont typeface="Arial" panose="020B0604020202020204" pitchFamily="34" charset="0"/>
              <a:buChar char="•"/>
            </a:pPr>
            <a:endParaRPr lang="en-US" sz="2400" dirty="0">
              <a:solidFill>
                <a:schemeClr val="tx1">
                  <a:lumMod val="85000"/>
                  <a:lumOff val="15000"/>
                </a:schemeClr>
              </a:solidFill>
              <a:latin typeface="Century Gothic" panose="020B0502020202020204" pitchFamily="34" charset="0"/>
            </a:endParaRPr>
          </a:p>
        </p:txBody>
      </p:sp>
      <p:sp>
        <p:nvSpPr>
          <p:cNvPr id="2" name="Slide Number Placeholder 1">
            <a:extLst>
              <a:ext uri="{FF2B5EF4-FFF2-40B4-BE49-F238E27FC236}">
                <a16:creationId xmlns:a16="http://schemas.microsoft.com/office/drawing/2014/main" id="{802C51F1-96CC-9FD3-033A-7388DD370CFD}"/>
              </a:ext>
            </a:extLst>
          </p:cNvPr>
          <p:cNvSpPr>
            <a:spLocks noGrp="1"/>
          </p:cNvSpPr>
          <p:nvPr>
            <p:ph type="sldNum" sz="quarter" idx="12"/>
          </p:nvPr>
        </p:nvSpPr>
        <p:spPr>
          <a:xfrm>
            <a:off x="17741014" y="10461074"/>
            <a:ext cx="603123" cy="615358"/>
          </a:xfrm>
        </p:spPr>
        <p:txBody>
          <a:bodyPr vert="horz" lIns="18288" tIns="45720" rIns="18288" bIns="45720" rtlCol="0" anchor="ctr">
            <a:normAutofit/>
          </a:bodyPr>
          <a:lstStyle/>
          <a:p>
            <a:pPr defTabSz="457200">
              <a:spcAft>
                <a:spcPts val="600"/>
              </a:spcAft>
            </a:pPr>
            <a:fld id="{B6F15528-21DE-4FAA-801E-634DDDAF4B2B}" type="slidenum">
              <a:rPr lang="en-US" sz="1100" smtClean="0"/>
              <a:pPr defTabSz="457200">
                <a:spcAft>
                  <a:spcPts val="600"/>
                </a:spcAft>
              </a:pPr>
              <a:t>4</a:t>
            </a:fld>
            <a:endParaRPr lang="en-US" sz="1100"/>
          </a:p>
        </p:txBody>
      </p:sp>
    </p:spTree>
    <p:extLst>
      <p:ext uri="{BB962C8B-B14F-4D97-AF65-F5344CB8AC3E}">
        <p14:creationId xmlns:p14="http://schemas.microsoft.com/office/powerpoint/2010/main" val="3367569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20104104" cy="115379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useBgFill="1">
        <p:nvSpPr>
          <p:cNvPr id="12" name="Rectangle 11">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20104098" cy="1153795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618714" cy="1153795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77037" b="73004"/>
          <a:stretch/>
        </p:blipFill>
        <p:spPr>
          <a:xfrm>
            <a:off x="1" y="-3"/>
            <a:ext cx="5477803" cy="3695898"/>
          </a:xfrm>
          <a:prstGeom prst="rect">
            <a:avLst/>
          </a:prstGeom>
        </p:spPr>
      </p:pic>
      <p:sp>
        <p:nvSpPr>
          <p:cNvPr id="2" name="Title 4">
            <a:extLst>
              <a:ext uri="{FF2B5EF4-FFF2-40B4-BE49-F238E27FC236}">
                <a16:creationId xmlns:a16="http://schemas.microsoft.com/office/drawing/2014/main" id="{9A0494A2-CAD5-27A4-419C-1F958A5D7C02}"/>
              </a:ext>
            </a:extLst>
          </p:cNvPr>
          <p:cNvSpPr txBox="1">
            <a:spLocks/>
          </p:cNvSpPr>
          <p:nvPr/>
        </p:nvSpPr>
        <p:spPr>
          <a:xfrm>
            <a:off x="1582828" y="1616480"/>
            <a:ext cx="4505365" cy="8265560"/>
          </a:xfrm>
          <a:prstGeom prst="rect">
            <a:avLst/>
          </a:prstGeom>
        </p:spPr>
        <p:txBody>
          <a:bodyPr spcFirstLastPara="1" vert="horz" lIns="91440" tIns="45720" rIns="91440" bIns="45720" rtlCol="0" anchor="b" anchorCtr="0">
            <a:normAutofit/>
          </a:bodyPr>
          <a:lstStyle>
            <a:lvl1pPr lvl="0" algn="ctr" defTabSz="914377" rtl="0" eaLnBrk="1" latinLnBrk="0" hangingPunct="1">
              <a:lnSpc>
                <a:spcPct val="90000"/>
              </a:lnSpc>
              <a:spcBef>
                <a:spcPts val="0"/>
              </a:spcBef>
              <a:spcAft>
                <a:spcPts val="0"/>
              </a:spcAft>
              <a:buSzPts val="3600"/>
              <a:buNone/>
              <a:defRPr lang="en-US" sz="5333" kern="1200" cap="none" spc="0" baseline="0">
                <a:solidFill>
                  <a:schemeClr val="tx1">
                    <a:lumMod val="85000"/>
                    <a:lumOff val="15000"/>
                  </a:schemeClr>
                </a:solidFill>
                <a:effectLst/>
                <a:latin typeface="+mj-lt"/>
                <a:ea typeface="+mn-ea"/>
                <a:cs typeface="+mn-cs"/>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pPr algn="r" defTabSz="914400">
              <a:spcBef>
                <a:spcPct val="0"/>
              </a:spcBef>
              <a:spcAft>
                <a:spcPts val="600"/>
              </a:spcAft>
            </a:pPr>
            <a:r>
              <a:rPr lang="en-US" sz="6600" b="1" cap="all">
                <a:solidFill>
                  <a:schemeClr val="bg1"/>
                </a:solidFill>
                <a:ea typeface="+mj-ea"/>
                <a:cs typeface="+mj-cs"/>
              </a:rPr>
              <a:t>PROJECT OBJECTIVES</a:t>
            </a:r>
          </a:p>
        </p:txBody>
      </p:sp>
      <p:sp>
        <p:nvSpPr>
          <p:cNvPr id="3" name="TextBox 2">
            <a:extLst>
              <a:ext uri="{FF2B5EF4-FFF2-40B4-BE49-F238E27FC236}">
                <a16:creationId xmlns:a16="http://schemas.microsoft.com/office/drawing/2014/main" id="{3B21E1A7-2722-2112-454F-8100D7801F84}"/>
              </a:ext>
            </a:extLst>
          </p:cNvPr>
          <p:cNvSpPr txBox="1"/>
          <p:nvPr/>
        </p:nvSpPr>
        <p:spPr>
          <a:xfrm>
            <a:off x="6793370" y="273971"/>
            <a:ext cx="13136071" cy="10950577"/>
          </a:xfrm>
          <a:prstGeom prst="rect">
            <a:avLst/>
          </a:prstGeom>
        </p:spPr>
        <p:txBody>
          <a:bodyPr vert="horz" lIns="91440" tIns="45720" rIns="91440" bIns="45720" rtlCol="0" anchor="ctr">
            <a:normAutofit/>
          </a:bodyPr>
          <a:lstStyle/>
          <a:p>
            <a:pPr>
              <a:lnSpc>
                <a:spcPct val="110000"/>
              </a:lnSpc>
              <a:spcBef>
                <a:spcPts val="1190"/>
              </a:spcBef>
              <a:spcAft>
                <a:spcPts val="595"/>
              </a:spcAft>
              <a:buClr>
                <a:schemeClr val="tx1"/>
              </a:buClr>
            </a:pPr>
            <a:r>
              <a:rPr lang="en-US" sz="3200" b="1" cap="all" dirty="0">
                <a:latin typeface="Century Gothic" panose="020B0502020202020204" pitchFamily="34" charset="0"/>
              </a:rPr>
              <a:t>Batch Data Processing</a:t>
            </a:r>
            <a:r>
              <a:rPr lang="en-US" sz="3200" cap="all" dirty="0">
                <a:latin typeface="Century Gothic" panose="020B0502020202020204" pitchFamily="34" charset="0"/>
              </a:rPr>
              <a:t>:</a:t>
            </a:r>
          </a:p>
          <a:p>
            <a:pPr marL="339985" indent="-228600">
              <a:lnSpc>
                <a:spcPct val="110000"/>
              </a:lnSpc>
              <a:spcBef>
                <a:spcPts val="1190"/>
              </a:spcBef>
              <a:spcAft>
                <a:spcPts val="595"/>
              </a:spcAft>
              <a:buClr>
                <a:schemeClr val="tx1"/>
              </a:buClr>
              <a:buFont typeface="Arial" panose="020B0604020202020204" pitchFamily="34" charset="0"/>
              <a:buChar char="•"/>
            </a:pPr>
            <a:r>
              <a:rPr lang="en-US" sz="3200" dirty="0">
                <a:latin typeface="Century Gothic" panose="020B0502020202020204" pitchFamily="34" charset="0"/>
              </a:rPr>
              <a:t>Analyse historical patient data to identify patterns and risk factors associated with heart disease.</a:t>
            </a:r>
          </a:p>
          <a:p>
            <a:pPr marL="339985" indent="-228600">
              <a:lnSpc>
                <a:spcPct val="110000"/>
              </a:lnSpc>
              <a:spcBef>
                <a:spcPts val="1190"/>
              </a:spcBef>
              <a:spcAft>
                <a:spcPts val="595"/>
              </a:spcAft>
              <a:buClr>
                <a:schemeClr val="tx1"/>
              </a:buClr>
              <a:buFont typeface="Arial" panose="020B0604020202020204" pitchFamily="34" charset="0"/>
              <a:buChar char="•"/>
            </a:pPr>
            <a:r>
              <a:rPr lang="en-US" sz="3200" dirty="0">
                <a:latin typeface="Century Gothic" panose="020B0502020202020204" pitchFamily="34" charset="0"/>
              </a:rPr>
              <a:t>The batch dataset will include key variables such as heart disease status, bmi, smoking habits, physical health metrics, and demographic information.</a:t>
            </a:r>
          </a:p>
          <a:p>
            <a:pPr marL="339985" indent="-228600">
              <a:lnSpc>
                <a:spcPct val="110000"/>
              </a:lnSpc>
              <a:spcBef>
                <a:spcPts val="1190"/>
              </a:spcBef>
              <a:spcAft>
                <a:spcPts val="595"/>
              </a:spcAft>
              <a:buClr>
                <a:schemeClr val="tx1"/>
              </a:buClr>
              <a:buFont typeface="Arial" panose="020B0604020202020204" pitchFamily="34" charset="0"/>
              <a:buChar char="•"/>
            </a:pPr>
            <a:r>
              <a:rPr lang="en-US" sz="3200" dirty="0">
                <a:latin typeface="Century Gothic" panose="020B0502020202020204" pitchFamily="34" charset="0"/>
              </a:rPr>
              <a:t>This comprehensive analysis will facilitate a deeper understanding of the factors influencing heart disease and support targeted interventions.</a:t>
            </a:r>
            <a:endParaRPr lang="en-US" sz="3200" b="1" dirty="0">
              <a:latin typeface="Century Gothic" panose="020B0502020202020204" pitchFamily="34" charset="0"/>
            </a:endParaRPr>
          </a:p>
          <a:p>
            <a:pPr>
              <a:lnSpc>
                <a:spcPct val="110000"/>
              </a:lnSpc>
              <a:spcBef>
                <a:spcPts val="1190"/>
              </a:spcBef>
              <a:spcAft>
                <a:spcPts val="595"/>
              </a:spcAft>
              <a:buClr>
                <a:schemeClr val="tx1"/>
              </a:buClr>
            </a:pPr>
            <a:r>
              <a:rPr lang="en-US" sz="3200" b="1" cap="all" dirty="0">
                <a:latin typeface="Century Gothic" panose="020B0502020202020204" pitchFamily="34" charset="0"/>
              </a:rPr>
              <a:t>Real-Time Data Processing</a:t>
            </a:r>
            <a:r>
              <a:rPr lang="en-US" sz="3200" cap="all" dirty="0">
                <a:latin typeface="Century Gothic" panose="020B0502020202020204" pitchFamily="34" charset="0"/>
              </a:rPr>
              <a:t>:</a:t>
            </a:r>
          </a:p>
          <a:p>
            <a:pPr marL="339985" indent="-228600">
              <a:lnSpc>
                <a:spcPct val="110000"/>
              </a:lnSpc>
              <a:spcBef>
                <a:spcPts val="1190"/>
              </a:spcBef>
              <a:spcAft>
                <a:spcPts val="595"/>
              </a:spcAft>
              <a:buClr>
                <a:schemeClr val="tx1"/>
              </a:buClr>
              <a:buFont typeface="Arial" panose="020B0604020202020204" pitchFamily="34" charset="0"/>
              <a:buChar char="•"/>
            </a:pPr>
            <a:r>
              <a:rPr lang="en-US" sz="3200" dirty="0">
                <a:latin typeface="Century Gothic" panose="020B0502020202020204" pitchFamily="34" charset="0"/>
              </a:rPr>
              <a:t>Implement a system to collect data from wearables, utilizing kinesis data streams for real-time processing.</a:t>
            </a:r>
          </a:p>
          <a:p>
            <a:pPr marL="339985" indent="-228600">
              <a:lnSpc>
                <a:spcPct val="110000"/>
              </a:lnSpc>
              <a:spcBef>
                <a:spcPts val="1190"/>
              </a:spcBef>
              <a:spcAft>
                <a:spcPts val="595"/>
              </a:spcAft>
              <a:buClr>
                <a:schemeClr val="tx1"/>
              </a:buClr>
              <a:buFont typeface="Arial" panose="020B0604020202020204" pitchFamily="34" charset="0"/>
              <a:buChar char="•"/>
            </a:pPr>
            <a:r>
              <a:rPr lang="en-US" sz="3200" dirty="0">
                <a:latin typeface="Century Gothic" panose="020B0502020202020204" pitchFamily="34" charset="0"/>
              </a:rPr>
              <a:t>Store processed data in dynamodb to ensure quick access and scalability.</a:t>
            </a:r>
          </a:p>
          <a:p>
            <a:pPr marL="339985" indent="-228600">
              <a:lnSpc>
                <a:spcPct val="110000"/>
              </a:lnSpc>
              <a:spcBef>
                <a:spcPts val="1190"/>
              </a:spcBef>
              <a:spcAft>
                <a:spcPts val="595"/>
              </a:spcAft>
              <a:buClr>
                <a:schemeClr val="tx1"/>
              </a:buClr>
              <a:buFont typeface="Arial" panose="020B0604020202020204" pitchFamily="34" charset="0"/>
              <a:buChar char="•"/>
            </a:pPr>
            <a:r>
              <a:rPr lang="en-US" sz="3200" dirty="0">
                <a:latin typeface="Century Gothic" panose="020B0502020202020204" pitchFamily="34" charset="0"/>
              </a:rPr>
              <a:t>Generate alerts via email or text when heart readings exceed predefined thresholds, enabling stakeholders to take immediate action to manage their health</a:t>
            </a:r>
            <a:r>
              <a:rPr lang="en-US" sz="3200" cap="all" dirty="0">
                <a:latin typeface="Century Gothic" panose="020B0502020202020204" pitchFamily="34" charset="0"/>
              </a:rPr>
              <a:t>.</a:t>
            </a:r>
          </a:p>
        </p:txBody>
      </p:sp>
      <p:sp>
        <p:nvSpPr>
          <p:cNvPr id="4" name="Slide Number Placeholder 3">
            <a:extLst>
              <a:ext uri="{FF2B5EF4-FFF2-40B4-BE49-F238E27FC236}">
                <a16:creationId xmlns:a16="http://schemas.microsoft.com/office/drawing/2014/main" id="{ECC3A7DE-3FDF-B7E9-3A47-AE561FA84FB8}"/>
              </a:ext>
            </a:extLst>
          </p:cNvPr>
          <p:cNvSpPr>
            <a:spLocks noGrp="1"/>
          </p:cNvSpPr>
          <p:nvPr>
            <p:ph type="sldNum" sz="quarter" idx="12"/>
          </p:nvPr>
        </p:nvSpPr>
        <p:spPr/>
        <p:txBody>
          <a:bodyPr/>
          <a:lstStyle/>
          <a:p>
            <a:fld id="{B6F15528-21DE-4FAA-801E-634DDDAF4B2B}" type="slidenum">
              <a:rPr lang="en-GB" smtClean="0"/>
              <a:t>5</a:t>
            </a:fld>
            <a:endParaRPr lang="en-GB"/>
          </a:p>
        </p:txBody>
      </p:sp>
    </p:spTree>
    <p:extLst>
      <p:ext uri="{BB962C8B-B14F-4D97-AF65-F5344CB8AC3E}">
        <p14:creationId xmlns:p14="http://schemas.microsoft.com/office/powerpoint/2010/main" val="255830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F515E5-14DB-0A06-9189-3FBBE6983489}"/>
              </a:ext>
            </a:extLst>
          </p:cNvPr>
          <p:cNvSpPr txBox="1"/>
          <p:nvPr/>
        </p:nvSpPr>
        <p:spPr>
          <a:xfrm>
            <a:off x="2459667" y="3838712"/>
            <a:ext cx="15442157" cy="4587401"/>
          </a:xfrm>
          <a:prstGeom prst="rect">
            <a:avLst/>
          </a:prstGeom>
          <a:noFill/>
        </p:spPr>
        <p:txBody>
          <a:bodyPr wrap="square">
            <a:spAutoFit/>
          </a:bodyPr>
          <a:lstStyle/>
          <a:p>
            <a:pPr algn="ctr">
              <a:lnSpc>
                <a:spcPct val="150000"/>
              </a:lnSpc>
            </a:pPr>
            <a:r>
              <a:rPr lang="en-GB" sz="6755" dirty="0">
                <a:latin typeface="Cooper Black" panose="0208090404030B020404" pitchFamily="18" charset="0"/>
              </a:rPr>
              <a:t>End-to-End Data Pipeline </a:t>
            </a:r>
          </a:p>
          <a:p>
            <a:pPr algn="ctr">
              <a:lnSpc>
                <a:spcPct val="150000"/>
              </a:lnSpc>
            </a:pPr>
            <a:r>
              <a:rPr lang="en-GB" sz="6755" dirty="0">
                <a:latin typeface="Cooper Black" panose="0208090404030B020404" pitchFamily="18" charset="0"/>
              </a:rPr>
              <a:t>for </a:t>
            </a:r>
          </a:p>
          <a:p>
            <a:pPr algn="ctr">
              <a:lnSpc>
                <a:spcPct val="150000"/>
              </a:lnSpc>
            </a:pPr>
            <a:r>
              <a:rPr lang="en-GB" sz="6755" dirty="0">
                <a:latin typeface="Cooper Black" panose="0208090404030B020404" pitchFamily="18" charset="0"/>
              </a:rPr>
              <a:t>Batch and Real-Time Processing</a:t>
            </a:r>
          </a:p>
        </p:txBody>
      </p:sp>
      <p:sp>
        <p:nvSpPr>
          <p:cNvPr id="2" name="Slide Number Placeholder 1">
            <a:extLst>
              <a:ext uri="{FF2B5EF4-FFF2-40B4-BE49-F238E27FC236}">
                <a16:creationId xmlns:a16="http://schemas.microsoft.com/office/drawing/2014/main" id="{3C3580D3-DA4A-207C-3EC3-EED360504348}"/>
              </a:ext>
            </a:extLst>
          </p:cNvPr>
          <p:cNvSpPr>
            <a:spLocks noGrp="1"/>
          </p:cNvSpPr>
          <p:nvPr>
            <p:ph type="sldNum" sz="quarter" idx="12"/>
          </p:nvPr>
        </p:nvSpPr>
        <p:spPr/>
        <p:txBody>
          <a:bodyPr/>
          <a:lstStyle/>
          <a:p>
            <a:fld id="{B6F15528-21DE-4FAA-801E-634DDDAF4B2B}" type="slidenum">
              <a:rPr lang="en-GB" smtClean="0"/>
              <a:t>6</a:t>
            </a:fld>
            <a:endParaRPr lang="en-GB"/>
          </a:p>
        </p:txBody>
      </p:sp>
    </p:spTree>
    <p:extLst>
      <p:ext uri="{BB962C8B-B14F-4D97-AF65-F5344CB8AC3E}">
        <p14:creationId xmlns:p14="http://schemas.microsoft.com/office/powerpoint/2010/main" val="111141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20104100" cy="115342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55185833-50A1-4075-9C90-F6E7B153AE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20104104" cy="115379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680F41EF-72A4-4DA7-9DEB-C487B2512F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useBgFill="1">
        <p:nvSpPr>
          <p:cNvPr id="34" name="Rectangle 33">
            <a:extLst>
              <a:ext uri="{FF2B5EF4-FFF2-40B4-BE49-F238E27FC236}">
                <a16:creationId xmlns:a16="http://schemas.microsoft.com/office/drawing/2014/main" id="{CE194D91-9FD4-4CB4-AD8E-C842798FF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04100" cy="11537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a:extLst>
              <a:ext uri="{FF2B5EF4-FFF2-40B4-BE49-F238E27FC236}">
                <a16:creationId xmlns:a16="http://schemas.microsoft.com/office/drawing/2014/main" id="{287B275B-62BF-40C0-95BA-606F0ACCA8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1"/>
            <a:ext cx="20104104" cy="115379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a:extLst>
              <a:ext uri="{FF2B5EF4-FFF2-40B4-BE49-F238E27FC236}">
                <a16:creationId xmlns:a16="http://schemas.microsoft.com/office/drawing/2014/main" id="{B2DD0D1D-CEB9-9F21-38B6-B85E835A2CFE}"/>
              </a:ext>
            </a:extLst>
          </p:cNvPr>
          <p:cNvPicPr>
            <a:picLocks noChangeAspect="1"/>
          </p:cNvPicPr>
          <p:nvPr/>
        </p:nvPicPr>
        <p:blipFill>
          <a:blip r:embed="rId5">
            <a:extLst>
              <a:ext uri="{28A0092B-C50C-407E-A947-70E740481C1C}">
                <a14:useLocalDpi xmlns:a14="http://schemas.microsoft.com/office/drawing/2010/main" val="0"/>
              </a:ext>
            </a:extLst>
          </a:blip>
          <a:srcRect l="7281" r="6673"/>
          <a:stretch/>
        </p:blipFill>
        <p:spPr>
          <a:xfrm>
            <a:off x="1" y="10"/>
            <a:ext cx="12332818" cy="576895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E08FE6-5789-02AE-F966-5D817E68B09E}"/>
              </a:ext>
            </a:extLst>
          </p:cNvPr>
          <p:cNvPicPr>
            <a:picLocks noChangeAspect="1"/>
          </p:cNvPicPr>
          <p:nvPr/>
        </p:nvPicPr>
        <p:blipFill>
          <a:blip r:embed="rId6">
            <a:extLst>
              <a:ext uri="{28A0092B-C50C-407E-A947-70E740481C1C}">
                <a14:useLocalDpi xmlns:a14="http://schemas.microsoft.com/office/drawing/2010/main" val="0"/>
              </a:ext>
            </a:extLst>
          </a:blip>
          <a:srcRect l="13814" r="8692"/>
          <a:stretch/>
        </p:blipFill>
        <p:spPr>
          <a:xfrm>
            <a:off x="100306" y="5921375"/>
            <a:ext cx="12332818" cy="5768977"/>
          </a:xfrm>
          <a:prstGeom prst="rect">
            <a:avLst/>
          </a:prstGeom>
        </p:spPr>
      </p:pic>
      <p:cxnSp>
        <p:nvCxnSpPr>
          <p:cNvPr id="38" name="Straight Connector 37">
            <a:extLst>
              <a:ext uri="{FF2B5EF4-FFF2-40B4-BE49-F238E27FC236}">
                <a16:creationId xmlns:a16="http://schemas.microsoft.com/office/drawing/2014/main" id="{2DDE8805-3EA4-4406-A843-10FB62D15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5672" y="5768975"/>
            <a:ext cx="12237147" cy="1"/>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F72099E-AFE3-450F-AC2A-7A52DE354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332824" y="-3"/>
            <a:ext cx="134082" cy="11537953"/>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F2BC5777-6C9B-4A78-9BA6-92FA4E86BD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20104100" cy="11537950"/>
          </a:xfrm>
          <a:prstGeom prst="rect">
            <a:avLst/>
          </a:prstGeom>
        </p:spPr>
      </p:pic>
      <p:sp>
        <p:nvSpPr>
          <p:cNvPr id="3" name="TextBox 2">
            <a:extLst>
              <a:ext uri="{FF2B5EF4-FFF2-40B4-BE49-F238E27FC236}">
                <a16:creationId xmlns:a16="http://schemas.microsoft.com/office/drawing/2014/main" id="{7D5512E7-E0DD-88F5-7126-D407F247B8EA}"/>
              </a:ext>
            </a:extLst>
          </p:cNvPr>
          <p:cNvSpPr txBox="1"/>
          <p:nvPr/>
        </p:nvSpPr>
        <p:spPr>
          <a:xfrm>
            <a:off x="12642851" y="-77785"/>
            <a:ext cx="6400203" cy="264787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cap="all" dirty="0">
                <a:latin typeface="Century Gothic" panose="020B0502020202020204" pitchFamily="34" charset="0"/>
                <a:ea typeface="+mj-ea"/>
                <a:cs typeface="+mj-cs"/>
              </a:rPr>
              <a:t>Batch Data Processing</a:t>
            </a:r>
          </a:p>
        </p:txBody>
      </p:sp>
      <p:sp>
        <p:nvSpPr>
          <p:cNvPr id="4" name="TextBox 3">
            <a:extLst>
              <a:ext uri="{FF2B5EF4-FFF2-40B4-BE49-F238E27FC236}">
                <a16:creationId xmlns:a16="http://schemas.microsoft.com/office/drawing/2014/main" id="{DF69AD7C-9443-DA48-AC18-C26C9A205765}"/>
              </a:ext>
            </a:extLst>
          </p:cNvPr>
          <p:cNvSpPr txBox="1"/>
          <p:nvPr/>
        </p:nvSpPr>
        <p:spPr>
          <a:xfrm>
            <a:off x="12642851" y="1806575"/>
            <a:ext cx="7086600" cy="8705782"/>
          </a:xfrm>
          <a:prstGeom prst="rect">
            <a:avLst/>
          </a:prstGeom>
        </p:spPr>
        <p:txBody>
          <a:bodyPr vert="horz" lIns="91440" tIns="45720" rIns="91440" bIns="45720" rtlCol="0">
            <a:normAutofit lnSpcReduction="10000"/>
          </a:bodyPr>
          <a:lstStyle/>
          <a:p>
            <a:pPr>
              <a:lnSpc>
                <a:spcPct val="220000"/>
              </a:lnSpc>
              <a:spcAft>
                <a:spcPts val="600"/>
              </a:spcAft>
              <a:buClr>
                <a:schemeClr val="tx1"/>
              </a:buClr>
            </a:pPr>
            <a:r>
              <a:rPr lang="en-US" sz="2800" b="1" cap="all" dirty="0">
                <a:latin typeface="Century Gothic" panose="020B0502020202020204" pitchFamily="34" charset="0"/>
              </a:rPr>
              <a:t>D</a:t>
            </a:r>
            <a:r>
              <a:rPr lang="en-US" sz="2800" b="1" dirty="0">
                <a:latin typeface="Century Gothic" panose="020B0502020202020204" pitchFamily="34" charset="0"/>
              </a:rPr>
              <a:t>ata</a:t>
            </a:r>
            <a:r>
              <a:rPr lang="en-US" sz="2800" b="1" cap="all" dirty="0">
                <a:latin typeface="Century Gothic" panose="020B0502020202020204" pitchFamily="34" charset="0"/>
              </a:rPr>
              <a:t> S</a:t>
            </a:r>
            <a:r>
              <a:rPr lang="en-US" sz="2800" b="1" dirty="0">
                <a:latin typeface="Century Gothic" panose="020B0502020202020204" pitchFamily="34" charset="0"/>
              </a:rPr>
              <a:t>ource</a:t>
            </a:r>
            <a:r>
              <a:rPr lang="en-US" sz="2800" b="1" cap="all" dirty="0">
                <a:latin typeface="Century Gothic" panose="020B0502020202020204" pitchFamily="34" charset="0"/>
              </a:rPr>
              <a:t>: </a:t>
            </a:r>
            <a:r>
              <a:rPr lang="en-US" sz="2800" cap="all" dirty="0">
                <a:latin typeface="Century Gothic" panose="020B0502020202020204" pitchFamily="34" charset="0"/>
              </a:rPr>
              <a:t>P</a:t>
            </a:r>
            <a:r>
              <a:rPr lang="en-US" sz="2800" dirty="0">
                <a:latin typeface="Century Gothic" panose="020B0502020202020204" pitchFamily="34" charset="0"/>
              </a:rPr>
              <a:t>atient data stored in a </a:t>
            </a:r>
            <a:r>
              <a:rPr lang="en-US" sz="2800" dirty="0" err="1">
                <a:latin typeface="Century Gothic" panose="020B0502020202020204" pitchFamily="34" charset="0"/>
              </a:rPr>
              <a:t>postgresql</a:t>
            </a:r>
            <a:r>
              <a:rPr lang="en-US" sz="2800" dirty="0">
                <a:latin typeface="Century Gothic" panose="020B0502020202020204" pitchFamily="34" charset="0"/>
              </a:rPr>
              <a:t> database.</a:t>
            </a:r>
          </a:p>
          <a:p>
            <a:pPr>
              <a:lnSpc>
                <a:spcPct val="220000"/>
              </a:lnSpc>
              <a:spcAft>
                <a:spcPts val="600"/>
              </a:spcAft>
              <a:buClr>
                <a:schemeClr val="tx1"/>
              </a:buClr>
            </a:pPr>
            <a:r>
              <a:rPr lang="en-US" sz="2800" b="1" cap="all" dirty="0">
                <a:latin typeface="Century Gothic" panose="020B0502020202020204" pitchFamily="34" charset="0"/>
              </a:rPr>
              <a:t>I</a:t>
            </a:r>
            <a:r>
              <a:rPr lang="en-US" sz="2800" b="1" dirty="0">
                <a:latin typeface="Century Gothic" panose="020B0502020202020204" pitchFamily="34" charset="0"/>
              </a:rPr>
              <a:t>ngestion</a:t>
            </a:r>
            <a:r>
              <a:rPr lang="en-US" sz="2800" b="1" cap="all" dirty="0">
                <a:latin typeface="Century Gothic" panose="020B0502020202020204" pitchFamily="34" charset="0"/>
              </a:rPr>
              <a:t>:</a:t>
            </a:r>
          </a:p>
          <a:p>
            <a:pPr indent="-228600">
              <a:lnSpc>
                <a:spcPct val="220000"/>
              </a:lnSpc>
              <a:spcAft>
                <a:spcPts val="600"/>
              </a:spcAft>
              <a:buClr>
                <a:schemeClr val="tx1"/>
              </a:buClr>
              <a:buFont typeface="Arial" panose="020B0604020202020204" pitchFamily="34" charset="0"/>
              <a:buChar char="•"/>
            </a:pPr>
            <a:r>
              <a:rPr lang="en-US" sz="2800" b="1" cap="all" dirty="0">
                <a:latin typeface="Century Gothic" panose="020B0502020202020204" pitchFamily="34" charset="0"/>
              </a:rPr>
              <a:t>AWS L</a:t>
            </a:r>
            <a:r>
              <a:rPr lang="en-US" sz="2800" b="1" dirty="0">
                <a:latin typeface="Century Gothic" panose="020B0502020202020204" pitchFamily="34" charset="0"/>
              </a:rPr>
              <a:t>ambda</a:t>
            </a:r>
            <a:r>
              <a:rPr lang="en-US" sz="2800" b="1" cap="all" dirty="0">
                <a:latin typeface="Century Gothic" panose="020B0502020202020204" pitchFamily="34" charset="0"/>
              </a:rPr>
              <a:t>: </a:t>
            </a:r>
            <a:r>
              <a:rPr lang="en-US" sz="2800" cap="all" dirty="0">
                <a:latin typeface="Century Gothic" panose="020B0502020202020204" pitchFamily="34" charset="0"/>
              </a:rPr>
              <a:t>S</a:t>
            </a:r>
            <a:r>
              <a:rPr lang="en-US" sz="2800" dirty="0">
                <a:latin typeface="Century Gothic" panose="020B0502020202020204" pitchFamily="34" charset="0"/>
              </a:rPr>
              <a:t>cheduled using </a:t>
            </a:r>
            <a:r>
              <a:rPr lang="en-US" sz="2800" dirty="0" err="1">
                <a:latin typeface="Century Gothic" panose="020B0502020202020204" pitchFamily="34" charset="0"/>
              </a:rPr>
              <a:t>eventbridge</a:t>
            </a:r>
            <a:r>
              <a:rPr lang="en-US" sz="2800" dirty="0">
                <a:latin typeface="Century Gothic" panose="020B0502020202020204" pitchFamily="34" charset="0"/>
              </a:rPr>
              <a:t> or </a:t>
            </a:r>
            <a:r>
              <a:rPr lang="en-US" sz="2800" dirty="0" err="1">
                <a:latin typeface="Century Gothic" panose="020B0502020202020204" pitchFamily="34" charset="0"/>
              </a:rPr>
              <a:t>cloudwatch</a:t>
            </a:r>
            <a:r>
              <a:rPr lang="en-US" sz="2800" dirty="0">
                <a:latin typeface="Century Gothic" panose="020B0502020202020204" pitchFamily="34" charset="0"/>
              </a:rPr>
              <a:t> to perform batch queries.</a:t>
            </a:r>
          </a:p>
          <a:p>
            <a:pPr indent="-228600">
              <a:lnSpc>
                <a:spcPct val="220000"/>
              </a:lnSpc>
              <a:spcAft>
                <a:spcPts val="600"/>
              </a:spcAft>
              <a:buClr>
                <a:schemeClr val="tx1"/>
              </a:buClr>
              <a:buFont typeface="Arial" panose="020B0604020202020204" pitchFamily="34" charset="0"/>
              <a:buChar char="•"/>
            </a:pPr>
            <a:r>
              <a:rPr lang="en-US" sz="2800" b="1" cap="all" dirty="0">
                <a:latin typeface="Century Gothic" panose="020B0502020202020204" pitchFamily="34" charset="0"/>
              </a:rPr>
              <a:t>F</a:t>
            </a:r>
            <a:r>
              <a:rPr lang="en-US" sz="2800" b="1" dirty="0">
                <a:latin typeface="Century Gothic" panose="020B0502020202020204" pitchFamily="34" charset="0"/>
              </a:rPr>
              <a:t>ull load</a:t>
            </a:r>
            <a:r>
              <a:rPr lang="en-US" sz="2800" b="1" cap="all" dirty="0">
                <a:latin typeface="Century Gothic" panose="020B0502020202020204" pitchFamily="34" charset="0"/>
              </a:rPr>
              <a:t>: </a:t>
            </a:r>
            <a:r>
              <a:rPr lang="en-US" sz="2800" cap="all" dirty="0">
                <a:latin typeface="Century Gothic" panose="020B0502020202020204" pitchFamily="34" charset="0"/>
              </a:rPr>
              <a:t>O</a:t>
            </a:r>
            <a:r>
              <a:rPr lang="en-US" sz="2800" dirty="0">
                <a:latin typeface="Century Gothic" panose="020B0502020202020204" pitchFamily="34" charset="0"/>
              </a:rPr>
              <a:t>n initial setup, lambda extracts all records and writes them to s3 in csv format.</a:t>
            </a:r>
          </a:p>
          <a:p>
            <a:pPr>
              <a:lnSpc>
                <a:spcPct val="220000"/>
              </a:lnSpc>
              <a:spcAft>
                <a:spcPts val="600"/>
              </a:spcAft>
              <a:buClr>
                <a:schemeClr val="tx1"/>
              </a:buClr>
            </a:pPr>
            <a:endParaRPr lang="en-US" sz="2800" cap="all" dirty="0">
              <a:latin typeface="Century Gothic" panose="020B0502020202020204" pitchFamily="34" charset="0"/>
            </a:endParaRPr>
          </a:p>
        </p:txBody>
      </p:sp>
      <p:sp>
        <p:nvSpPr>
          <p:cNvPr id="2" name="Slide Number Placeholder 1">
            <a:extLst>
              <a:ext uri="{FF2B5EF4-FFF2-40B4-BE49-F238E27FC236}">
                <a16:creationId xmlns:a16="http://schemas.microsoft.com/office/drawing/2014/main" id="{D5FC403F-64FB-2636-7782-4C07E80EC31E}"/>
              </a:ext>
            </a:extLst>
          </p:cNvPr>
          <p:cNvSpPr>
            <a:spLocks noGrp="1"/>
          </p:cNvSpPr>
          <p:nvPr>
            <p:ph type="sldNum" sz="quarter" idx="12"/>
          </p:nvPr>
        </p:nvSpPr>
        <p:spPr/>
        <p:txBody>
          <a:bodyPr/>
          <a:lstStyle/>
          <a:p>
            <a:fld id="{B6F15528-21DE-4FAA-801E-634DDDAF4B2B}" type="slidenum">
              <a:rPr lang="en-GB" smtClean="0"/>
              <a:t>8</a:t>
            </a:fld>
            <a:endParaRPr lang="en-GB"/>
          </a:p>
        </p:txBody>
      </p:sp>
    </p:spTree>
    <p:extLst>
      <p:ext uri="{BB962C8B-B14F-4D97-AF65-F5344CB8AC3E}">
        <p14:creationId xmlns:p14="http://schemas.microsoft.com/office/powerpoint/2010/main" val="347496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ACD0CE8-9C68-F2FE-A55A-2DE3C7B94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50" y="1044576"/>
            <a:ext cx="12496800" cy="40005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C6BA3C3-4DFE-A431-4006-655F6C9DF0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50" y="5752845"/>
            <a:ext cx="12496800" cy="4740529"/>
          </a:xfrm>
          <a:prstGeom prst="rect">
            <a:avLst/>
          </a:prstGeom>
        </p:spPr>
      </p:pic>
      <p:sp>
        <p:nvSpPr>
          <p:cNvPr id="6" name="TextBox 5">
            <a:extLst>
              <a:ext uri="{FF2B5EF4-FFF2-40B4-BE49-F238E27FC236}">
                <a16:creationId xmlns:a16="http://schemas.microsoft.com/office/drawing/2014/main" id="{94D00E20-FBBA-F2E2-18EC-89EF7208E127}"/>
              </a:ext>
            </a:extLst>
          </p:cNvPr>
          <p:cNvSpPr txBox="1"/>
          <p:nvPr/>
        </p:nvSpPr>
        <p:spPr>
          <a:xfrm>
            <a:off x="13020548" y="603935"/>
            <a:ext cx="6781800" cy="10297819"/>
          </a:xfrm>
          <a:prstGeom prst="rect">
            <a:avLst/>
          </a:prstGeom>
          <a:noFill/>
        </p:spPr>
        <p:txBody>
          <a:bodyPr wrap="square" rtlCol="0">
            <a:spAutoFit/>
          </a:bodyPr>
          <a:lstStyle/>
          <a:p>
            <a:pPr>
              <a:lnSpc>
                <a:spcPct val="200000"/>
              </a:lnSpc>
            </a:pPr>
            <a:r>
              <a:rPr lang="en-GB" sz="2800" b="1" dirty="0">
                <a:latin typeface="Century Gothic" panose="020B0502020202020204" pitchFamily="34" charset="0"/>
              </a:rPr>
              <a:t>Incremental Load: </a:t>
            </a:r>
            <a:r>
              <a:rPr lang="en-GB" sz="2800" dirty="0">
                <a:latin typeface="Century Gothic" panose="020B0502020202020204" pitchFamily="34" charset="0"/>
              </a:rPr>
              <a:t>Subsequent loads fetch only new or updated records using timestamps or primary keys, optimizing data transfers.</a:t>
            </a:r>
          </a:p>
          <a:p>
            <a:pPr>
              <a:lnSpc>
                <a:spcPct val="200000"/>
              </a:lnSpc>
            </a:pPr>
            <a:r>
              <a:rPr lang="en-GB" sz="2800" b="1" dirty="0">
                <a:latin typeface="Century Gothic" panose="020B0502020202020204" pitchFamily="34" charset="0"/>
              </a:rPr>
              <a:t>New Lambda Function:</a:t>
            </a:r>
          </a:p>
          <a:p>
            <a:pPr>
              <a:lnSpc>
                <a:spcPct val="200000"/>
              </a:lnSpc>
            </a:pPr>
            <a:r>
              <a:rPr lang="en-GB" sz="2800" dirty="0">
                <a:latin typeface="Century Gothic" panose="020B0502020202020204" pitchFamily="34" charset="0"/>
              </a:rPr>
              <a:t>Triggered after both Full and Incremental Loads</a:t>
            </a:r>
          </a:p>
          <a:p>
            <a:pPr>
              <a:lnSpc>
                <a:spcPct val="200000"/>
              </a:lnSpc>
            </a:pPr>
            <a:r>
              <a:rPr lang="en-GB" sz="2800" b="1" dirty="0">
                <a:latin typeface="Century Gothic" panose="020B0502020202020204" pitchFamily="34" charset="0"/>
              </a:rPr>
              <a:t>Responsible for:</a:t>
            </a:r>
          </a:p>
          <a:p>
            <a:pPr>
              <a:lnSpc>
                <a:spcPct val="200000"/>
              </a:lnSpc>
            </a:pPr>
            <a:r>
              <a:rPr lang="en-GB" sz="2800" dirty="0">
                <a:latin typeface="Century Gothic" panose="020B0502020202020204" pitchFamily="34" charset="0"/>
              </a:rPr>
              <a:t>Accessing data from both buckets</a:t>
            </a:r>
          </a:p>
          <a:p>
            <a:pPr>
              <a:lnSpc>
                <a:spcPct val="200000"/>
              </a:lnSpc>
            </a:pPr>
            <a:r>
              <a:rPr lang="en-GB" sz="2800" dirty="0">
                <a:latin typeface="Century Gothic" panose="020B0502020202020204" pitchFamily="34" charset="0"/>
              </a:rPr>
              <a:t>Merging the data into a single file</a:t>
            </a:r>
          </a:p>
          <a:p>
            <a:pPr>
              <a:lnSpc>
                <a:spcPct val="200000"/>
              </a:lnSpc>
            </a:pPr>
            <a:r>
              <a:rPr lang="en-GB" sz="2800" dirty="0">
                <a:latin typeface="Century Gothic" panose="020B0502020202020204" pitchFamily="34" charset="0"/>
              </a:rPr>
              <a:t>Writing the merged file to a Separate Staging Bucket</a:t>
            </a:r>
          </a:p>
        </p:txBody>
      </p:sp>
      <p:sp>
        <p:nvSpPr>
          <p:cNvPr id="2" name="Slide Number Placeholder 1">
            <a:extLst>
              <a:ext uri="{FF2B5EF4-FFF2-40B4-BE49-F238E27FC236}">
                <a16:creationId xmlns:a16="http://schemas.microsoft.com/office/drawing/2014/main" id="{BD4032EC-2590-FA4F-9216-F0DE5511CDB0}"/>
              </a:ext>
            </a:extLst>
          </p:cNvPr>
          <p:cNvSpPr>
            <a:spLocks noGrp="1"/>
          </p:cNvSpPr>
          <p:nvPr>
            <p:ph type="sldNum" sz="quarter" idx="12"/>
          </p:nvPr>
        </p:nvSpPr>
        <p:spPr/>
        <p:txBody>
          <a:bodyPr/>
          <a:lstStyle/>
          <a:p>
            <a:fld id="{B6F15528-21DE-4FAA-801E-634DDDAF4B2B}" type="slidenum">
              <a:rPr lang="en-GB" smtClean="0"/>
              <a:t>9</a:t>
            </a:fld>
            <a:endParaRPr lang="en-GB"/>
          </a:p>
        </p:txBody>
      </p:sp>
    </p:spTree>
    <p:extLst>
      <p:ext uri="{BB962C8B-B14F-4D97-AF65-F5344CB8AC3E}">
        <p14:creationId xmlns:p14="http://schemas.microsoft.com/office/powerpoint/2010/main" val="126345680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Gallery</Template>
  <TotalTime>1523</TotalTime>
  <Words>1874</Words>
  <Application>Microsoft Office PowerPoint</Application>
  <PresentationFormat>Custom</PresentationFormat>
  <Paragraphs>194</Paragraphs>
  <Slides>31</Slides>
  <Notes>25</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31</vt:i4>
      </vt:variant>
    </vt:vector>
  </HeadingPairs>
  <TitlesOfParts>
    <vt:vector size="44" baseType="lpstr">
      <vt:lpstr>Aptos</vt:lpstr>
      <vt:lpstr>Arial</vt:lpstr>
      <vt:lpstr>Century Gothic</vt:lpstr>
      <vt:lpstr>Cooper Black</vt:lpstr>
      <vt:lpstr>Corbel</vt:lpstr>
      <vt:lpstr>Darker Grotesque Medium</vt:lpstr>
      <vt:lpstr>Gill Sans MT</vt:lpstr>
      <vt:lpstr>Krona One</vt:lpstr>
      <vt:lpstr>Tw Cen MT</vt:lpstr>
      <vt:lpstr>Wingdings 2</vt:lpstr>
      <vt:lpstr>Parcel</vt:lpstr>
      <vt:lpstr>Frame</vt:lpstr>
      <vt:lpstr>Droplet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HENRY OLUOMA</cp:lastModifiedBy>
  <cp:revision>25</cp:revision>
  <dcterms:created xsi:type="dcterms:W3CDTF">2024-11-01T16:55:59Z</dcterms:created>
  <dcterms:modified xsi:type="dcterms:W3CDTF">2024-11-13T09:47:49Z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2024-11-01T00:00:00Z</vt:filetime>
  </property>
</Properties>
</file>